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slide1.xml" ContentType="application/vnd.openxmlformats-officedocument.presentationml.slide+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Lst>
  <p:sldIdLst>
    <p:sldId id="256" r:id="rId13"/>
    <p:sldId id="257" r:id="rId14"/>
    <p:sldId id="258" r:id="rId15"/>
    <p:sldId id="259" r:id="rId16"/>
    <p:sldId id="260" r:id="rId17"/>
  </p:sldIdLst>
  <p:sldSz cx="9144000" cy="51435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 Target="slides/slide1.xml"/><Relationship Id="rId14" Type="http://schemas.openxmlformats.org/officeDocument/2006/relationships/slide" Target="slides/slide2.xml"/><Relationship Id="rId15" Type="http://schemas.openxmlformats.org/officeDocument/2006/relationships/slide" Target="slides/slide3.xml"/><Relationship Id="rId16" Type="http://schemas.openxmlformats.org/officeDocument/2006/relationships/slide" Target="slides/slide4.xml"/><Relationship Id="rId17" Type="http://schemas.openxmlformats.org/officeDocument/2006/relationships/slide" Target="slides/slide5.xml"/><Relationship Id="rId18"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7"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s-ES" sz="3200" spc="-1" strike="noStrike">
              <a:solidFill>
                <a:srgbClr val="000000"/>
              </a:solidFill>
              <a:latin typeface="Arial"/>
            </a:endParaRPr>
          </a:p>
        </p:txBody>
      </p:sp>
      <p:sp>
        <p:nvSpPr>
          <p:cNvPr id="4" name="PlaceHolder 3"/>
          <p:cNvSpPr>
            <a:spLocks noGrp="1"/>
          </p:cNvSpPr>
          <p:nvPr>
            <p:ph type="sldNum" idx="1"/>
          </p:nvPr>
        </p:nvSpPr>
        <p:spPr/>
        <p:txBody>
          <a:bodyPr/>
          <a:p>
            <a:fld id="{E1AAAEF2-C50F-419E-B826-154BCAE7201D}" type="slidenum">
              <a:t>&lt;#&gt;</a:t>
            </a:fld>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
        <p:nvSpPr>
          <p:cNvPr id="2" name="PlaceHolder 1"/>
          <p:cNvSpPr>
            <a:spLocks noGrp="1"/>
          </p:cNvSpPr>
          <p:nvPr>
            <p:ph type="sldNum" idx="10"/>
          </p:nvPr>
        </p:nvSpPr>
        <p:spPr/>
        <p:txBody>
          <a:bodyPr/>
          <a:p>
            <a:fld id="{FC632D7A-C082-4165-8B81-52A174D2026E}" type="slidenum">
              <a:t>&lt;#&gt;</a:t>
            </a:fld>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
        <p:nvSpPr>
          <p:cNvPr id="2" name="PlaceHolder 1"/>
          <p:cNvSpPr>
            <a:spLocks noGrp="1"/>
          </p:cNvSpPr>
          <p:nvPr>
            <p:ph type="sldNum" idx="11"/>
          </p:nvPr>
        </p:nvSpPr>
        <p:spPr/>
        <p:txBody>
          <a:bodyPr/>
          <a:p>
            <a:fld id="{EDB46833-BC4F-431E-AD49-BD3757349423}"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3F91B1F7-2A60-4B87-BE18-B64E949694F9}"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sldNum" idx="3"/>
          </p:nvPr>
        </p:nvSpPr>
        <p:spPr/>
        <p:txBody>
          <a:bodyPr/>
          <a:p>
            <a:fld id="{244F08AB-6502-4DC9-B86D-CF9243D84FEB}" type="slidenum">
              <a:t>&lt;#&gt;</a:t>
            </a:fld>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
        <p:nvSpPr>
          <p:cNvPr id="2" name="PlaceHolder 1"/>
          <p:cNvSpPr>
            <a:spLocks noGrp="1"/>
          </p:cNvSpPr>
          <p:nvPr>
            <p:ph type="sldNum" idx="4"/>
          </p:nvPr>
        </p:nvSpPr>
        <p:spPr/>
        <p:txBody>
          <a:bodyPr/>
          <a:p>
            <a:fld id="{A6F567E7-AFC7-4AD8-AED6-5BBB8F81A7EF}" type="slidenum">
              <a:t>&lt;#&gt;</a:t>
            </a:fld>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27"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4" name="PlaceHolder 3"/>
          <p:cNvSpPr>
            <a:spLocks noGrp="1"/>
          </p:cNvSpPr>
          <p:nvPr>
            <p:ph type="sldNum" idx="5"/>
          </p:nvPr>
        </p:nvSpPr>
        <p:spPr/>
        <p:txBody>
          <a:bodyPr/>
          <a:p>
            <a:fld id="{6D9DD238-8B5D-4159-B2FF-BA452F3DEDED}" type="slidenum">
              <a:t>&lt;#&gt;</a:t>
            </a:fld>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37"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38"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es-ES" sz="3200" spc="-1" strike="noStrike">
              <a:solidFill>
                <a:srgbClr val="000000"/>
              </a:solidFill>
              <a:latin typeface="Arial"/>
            </a:endParaRPr>
          </a:p>
        </p:txBody>
      </p:sp>
      <p:sp>
        <p:nvSpPr>
          <p:cNvPr id="5" name="PlaceHolder 4"/>
          <p:cNvSpPr>
            <a:spLocks noGrp="1"/>
          </p:cNvSpPr>
          <p:nvPr>
            <p:ph type="sldNum" idx="6"/>
          </p:nvPr>
        </p:nvSpPr>
        <p:spPr/>
        <p:txBody>
          <a:bodyPr/>
          <a:p>
            <a:fld id="{9F324408-A1E0-4152-B33C-5796DB1D8702}" type="slidenum">
              <a:t>&lt;#&gt;</a:t>
            </a:fld>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45" name="PlaceHolder 1"/>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endParaRPr b="0" lang="es-ES" sz="4400" spc="-1" strike="noStrike">
              <a:solidFill>
                <a:srgbClr val="000000"/>
              </a:solidFill>
              <a:latin typeface="Arial"/>
            </a:endParaRPr>
          </a:p>
        </p:txBody>
      </p:sp>
      <p:sp>
        <p:nvSpPr>
          <p:cNvPr id="3" name="PlaceHolder 2"/>
          <p:cNvSpPr>
            <a:spLocks noGrp="1"/>
          </p:cNvSpPr>
          <p:nvPr>
            <p:ph type="sldNum" idx="7"/>
          </p:nvPr>
        </p:nvSpPr>
        <p:spPr/>
        <p:txBody>
          <a:bodyPr/>
          <a:p>
            <a:fld id="{4DF54193-2EEC-4187-BA9A-211A7EA61733}" type="slidenum">
              <a:t>&lt;#&gt;</a:t>
            </a:fld>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
        <p:nvSpPr>
          <p:cNvPr id="2" name="PlaceHolder 1"/>
          <p:cNvSpPr>
            <a:spLocks noGrp="1"/>
          </p:cNvSpPr>
          <p:nvPr>
            <p:ph type="sldNum" idx="8"/>
          </p:nvPr>
        </p:nvSpPr>
        <p:spPr/>
        <p:txBody>
          <a:bodyPr/>
          <a:p>
            <a:fld id="{CC88EF95-1B38-49BA-96CB-37DEEF737E5E}" type="slidenum">
              <a:t>&lt;#&gt;</a:t>
            </a:fld>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
        <p:nvSpPr>
          <p:cNvPr id="2" name="PlaceHolder 1"/>
          <p:cNvSpPr>
            <a:spLocks noGrp="1"/>
          </p:cNvSpPr>
          <p:nvPr>
            <p:ph type="sldNum" idx="9"/>
          </p:nvPr>
        </p:nvSpPr>
        <p:spPr/>
        <p:txBody>
          <a:bodyPr/>
          <a:p>
            <a:fld id="{150E2079-D47B-4D83-AC16-49854417132D}" type="slidenum">
              <a:t>&lt;#&gt;</a:t>
            </a:fld>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2"/>
        </a:solidFill>
      </p:bgPr>
    </p:bg>
    <p:spTree>
      <p:nvGrpSpPr>
        <p:cNvPr id="1" name=""/>
        <p:cNvGrpSpPr/>
        <p:nvPr/>
      </p:nvGrpSpPr>
      <p:grpSpPr>
        <a:xfrm>
          <a:off x="0" y="0"/>
          <a:ext cx="0" cy="0"/>
          <a:chOff x="0" y="0"/>
          <a:chExt cx="0" cy="0"/>
        </a:xfrm>
      </p:grpSpPr>
      <p:sp>
        <p:nvSpPr>
          <p:cNvPr id="0" name="Google Shape;10;p2"/>
          <p:cNvSpPr/>
          <p:nvPr/>
        </p:nvSpPr>
        <p:spPr>
          <a:xfrm>
            <a:off x="0" y="0"/>
            <a:ext cx="9143280" cy="48708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1" name="Google Shape;11;p2"/>
          <p:cNvGrpSpPr/>
          <p:nvPr/>
        </p:nvGrpSpPr>
        <p:grpSpPr>
          <a:xfrm>
            <a:off x="530280" y="1206000"/>
            <a:ext cx="1342440" cy="16920"/>
            <a:chOff x="530280" y="1206000"/>
            <a:chExt cx="1342440" cy="16920"/>
          </a:xfrm>
        </p:grpSpPr>
        <p:sp>
          <p:nvSpPr>
            <p:cNvPr id="2" name="Google Shape;12;p2"/>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3" name="Google Shape;13;p2"/>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4"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5" name="PlaceHolder 2"/>
          <p:cNvSpPr>
            <a:spLocks noGrp="1"/>
          </p:cNvSpPr>
          <p:nvPr>
            <p:ph type="sldNum" idx="1"/>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51F4170C-4302-424F-8B0C-2EE59EAB244F}"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55" name="Google Shape;62;p9"/>
          <p:cNvSpPr/>
          <p:nvPr/>
        </p:nvSpPr>
        <p:spPr>
          <a:xfrm>
            <a:off x="0" y="0"/>
            <a:ext cx="4571280" cy="514296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56" name="Google Shape;63;p9"/>
          <p:cNvGrpSpPr/>
          <p:nvPr/>
        </p:nvGrpSpPr>
        <p:grpSpPr>
          <a:xfrm>
            <a:off x="530280" y="1206000"/>
            <a:ext cx="1342440" cy="16920"/>
            <a:chOff x="530280" y="1206000"/>
            <a:chExt cx="1342440" cy="16920"/>
          </a:xfrm>
        </p:grpSpPr>
        <p:sp>
          <p:nvSpPr>
            <p:cNvPr id="57" name="Google Shape;64;p9"/>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58" name="Google Shape;65;p9"/>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59" name="PlaceHolder 1"/>
          <p:cNvSpPr>
            <a:spLocks noGrp="1"/>
          </p:cNvSpPr>
          <p:nvPr>
            <p:ph type="sldNum" idx="10"/>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3074B42A-65A4-406C-802D-F0C38F3255C5}"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7" r:id="rId2"/>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60" name="PlaceHolder 1"/>
          <p:cNvSpPr>
            <a:spLocks noGrp="1"/>
          </p:cNvSpPr>
          <p:nvPr>
            <p:ph type="sldNum" idx="11"/>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5AC053C7-9E71-4ECE-A22B-5A31856F9D09}"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9"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8" name="Google Shape;74;p11"/>
          <p:cNvGrpSpPr/>
          <p:nvPr/>
        </p:nvGrpSpPr>
        <p:grpSpPr>
          <a:xfrm>
            <a:off x="530280" y="4183920"/>
            <a:ext cx="1342440" cy="16920"/>
            <a:chOff x="530280" y="4183920"/>
            <a:chExt cx="1342440" cy="16920"/>
          </a:xfrm>
        </p:grpSpPr>
        <p:sp>
          <p:nvSpPr>
            <p:cNvPr id="9" name="Google Shape;75;p11"/>
            <p:cNvSpPr/>
            <p:nvPr/>
          </p:nvSpPr>
          <p:spPr>
            <a:xfrm rot="16200000">
              <a:off x="1380600" y="3708720"/>
              <a:ext cx="16920" cy="96696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sp>
          <p:nvSpPr>
            <p:cNvPr id="10" name="Google Shape;76;p11"/>
            <p:cNvSpPr/>
            <p:nvPr/>
          </p:nvSpPr>
          <p:spPr>
            <a:xfrm rot="16200000">
              <a:off x="1009440" y="3704760"/>
              <a:ext cx="16920" cy="97524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sp>
        <p:nvSpPr>
          <p:cNvPr id="11" name="PlaceHolder 1"/>
          <p:cNvSpPr>
            <a:spLocks noGrp="1"/>
          </p:cNvSpPr>
          <p:nvPr>
            <p:ph type="sldNum" idx="2"/>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lt1"/>
                </a:solidFill>
                <a:latin typeface="Lato"/>
                <a:ea typeface="Lato"/>
              </a:defRPr>
            </a:lvl1pPr>
          </a:lstStyle>
          <a:p>
            <a:pPr indent="0" algn="r">
              <a:lnSpc>
                <a:spcPct val="100000"/>
              </a:lnSpc>
              <a:buNone/>
              <a:tabLst>
                <a:tab algn="l" pos="0"/>
              </a:tabLst>
            </a:pPr>
            <a:fld id="{04E4B58A-AF85-4D01-B539-6CF318796DC4}" type="slidenum">
              <a:rPr b="0" lang="es" sz="1000" spc="-1" strike="noStrike">
                <a:solidFill>
                  <a:schemeClr val="lt1"/>
                </a:solidFill>
                <a:latin typeface="Lato"/>
                <a:ea typeface="Lato"/>
              </a:rPr>
              <a:t>&lt;número&gt;</a:t>
            </a:fld>
            <a:endParaRPr b="0" lang="es-ES" sz="1000" spc="-1" strike="noStrike">
              <a:solidFill>
                <a:srgbClr val="ffffff"/>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2" name="PlaceHolder 1"/>
          <p:cNvSpPr>
            <a:spLocks noGrp="1"/>
          </p:cNvSpPr>
          <p:nvPr>
            <p:ph type="sldNum" idx="3"/>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325B6F5A-C9BC-40D0-9EF9-4281CAD33A69}"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
        <p:nvSpPr>
          <p:cNvPr id="13" name="PlaceHolder 2"/>
          <p:cNvSpPr>
            <a:spLocks noGrp="1"/>
          </p:cNvSpPr>
          <p:nvPr>
            <p:ph type="title"/>
          </p:nvPr>
        </p:nvSpPr>
        <p:spPr>
          <a:xfrm>
            <a:off x="457200" y="205200"/>
            <a:ext cx="8229240" cy="858600"/>
          </a:xfrm>
          <a:prstGeom prst="rect">
            <a:avLst/>
          </a:prstGeom>
          <a:noFill/>
          <a:ln w="0">
            <a:noFill/>
          </a:ln>
        </p:spPr>
        <p:txBody>
          <a:bodyPr lIns="0" rIns="0" tIns="0" bIns="0" anchor="ctr">
            <a:noAutofit/>
          </a:bodyPr>
          <a:p>
            <a:pPr indent="0" algn="ctr">
              <a:buNone/>
            </a:pPr>
            <a:r>
              <a:rPr b="0" lang="es-ES" sz="4400" spc="-1" strike="noStrike">
                <a:solidFill>
                  <a:srgbClr val="000000"/>
                </a:solidFill>
                <a:latin typeface="Arial"/>
              </a:rPr>
              <a:t>Pulse </a:t>
            </a:r>
            <a:r>
              <a:rPr b="0" lang="es-ES" sz="4400" spc="-1" strike="noStrike">
                <a:solidFill>
                  <a:srgbClr val="000000"/>
                </a:solidFill>
                <a:latin typeface="Arial"/>
              </a:rPr>
              <a:t>para </a:t>
            </a:r>
            <a:r>
              <a:rPr b="0" lang="es-ES" sz="4400" spc="-1" strike="noStrike">
                <a:solidFill>
                  <a:srgbClr val="000000"/>
                </a:solidFill>
                <a:latin typeface="Arial"/>
              </a:rPr>
              <a:t>editar el </a:t>
            </a:r>
            <a:r>
              <a:rPr b="0" lang="es-ES" sz="4400" spc="-1" strike="noStrike">
                <a:solidFill>
                  <a:srgbClr val="000000"/>
                </a:solidFill>
                <a:latin typeface="Arial"/>
              </a:rPr>
              <a:t>formato </a:t>
            </a:r>
            <a:r>
              <a:rPr b="0" lang="es-ES" sz="4400" spc="-1" strike="noStrike">
                <a:solidFill>
                  <a:srgbClr val="000000"/>
                </a:solidFill>
                <a:latin typeface="Arial"/>
              </a:rPr>
              <a:t>del texto </a:t>
            </a:r>
            <a:r>
              <a:rPr b="0" lang="es-ES" sz="4400" spc="-1" strike="noStrike">
                <a:solidFill>
                  <a:srgbClr val="000000"/>
                </a:solidFill>
                <a:latin typeface="Arial"/>
              </a:rPr>
              <a:t>de título</a:t>
            </a:r>
            <a:endParaRPr b="0" lang="es-ES" sz="4400" spc="-1" strike="noStrike">
              <a:solidFill>
                <a:srgbClr val="000000"/>
              </a:solidFill>
              <a:latin typeface="Arial"/>
            </a:endParaRPr>
          </a:p>
        </p:txBody>
      </p:sp>
      <p:sp>
        <p:nvSpPr>
          <p:cNvPr id="14"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fontScale="92490"/>
          </a:bodyPr>
          <a:p>
            <a:pPr marL="432000" indent="-324000">
              <a:spcBef>
                <a:spcPts val="1417"/>
              </a:spcBef>
              <a:buClr>
                <a:srgbClr val="000000"/>
              </a:buClr>
              <a:buSzPct val="45000"/>
              <a:buFont typeface="Wingdings" charset="2"/>
              <a:buChar char=""/>
            </a:pPr>
            <a:r>
              <a:rPr b="0" lang="es-ES" sz="3200" spc="-1" strike="noStrike">
                <a:solidFill>
                  <a:srgbClr val="000000"/>
                </a:solidFill>
                <a:latin typeface="Arial"/>
              </a:rPr>
              <a:t>Pulse para editar el formato de texto del esquema</a:t>
            </a:r>
            <a:endParaRPr b="0" lang="es-ES"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2800" spc="-1" strike="noStrike">
                <a:solidFill>
                  <a:srgbClr val="000000"/>
                </a:solidFill>
                <a:latin typeface="Arial"/>
              </a:rPr>
              <a:t>Segundo nivel del esquema</a:t>
            </a:r>
            <a:endParaRPr b="0" lang="es-ES"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2400" spc="-1" strike="noStrike">
                <a:solidFill>
                  <a:srgbClr val="000000"/>
                </a:solidFill>
                <a:latin typeface="Arial"/>
              </a:rPr>
              <a:t>Tercer nivel del esquema</a:t>
            </a:r>
            <a:endParaRPr b="0" lang="es-ES"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2000" spc="-1" strike="noStrike">
                <a:solidFill>
                  <a:srgbClr val="000000"/>
                </a:solidFill>
                <a:latin typeface="Arial"/>
              </a:rPr>
              <a:t>Cuarto nivel del esquema</a:t>
            </a:r>
            <a:endParaRPr b="0" lang="es-ES"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2000" spc="-1" strike="noStrike">
                <a:solidFill>
                  <a:srgbClr val="000000"/>
                </a:solidFill>
                <a:latin typeface="Arial"/>
              </a:rPr>
              <a:t>Quinto nivel del esquema</a:t>
            </a:r>
            <a:endParaRPr b="0" lang="es-E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2000" spc="-1" strike="noStrike">
                <a:solidFill>
                  <a:srgbClr val="000000"/>
                </a:solidFill>
                <a:latin typeface="Arial"/>
              </a:rPr>
              <a:t>Sexto nivel del esquema</a:t>
            </a:r>
            <a:endParaRPr b="0" lang="es-E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2000" spc="-1" strike="noStrike">
                <a:solidFill>
                  <a:srgbClr val="000000"/>
                </a:solidFill>
                <a:latin typeface="Arial"/>
              </a:rPr>
              <a:t>Séptimo nivel del esquema</a:t>
            </a:r>
            <a:endParaRPr b="0" lang="es-E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dk1"/>
        </a:solidFill>
      </p:bgPr>
    </p:bg>
    <p:spTree>
      <p:nvGrpSpPr>
        <p:cNvPr id="1" name=""/>
        <p:cNvGrpSpPr/>
        <p:nvPr/>
      </p:nvGrpSpPr>
      <p:grpSpPr>
        <a:xfrm>
          <a:off x="0" y="0"/>
          <a:ext cx="0" cy="0"/>
          <a:chOff x="0" y="0"/>
          <a:chExt cx="0" cy="0"/>
        </a:xfrm>
      </p:grpSpPr>
      <p:grpSp>
        <p:nvGrpSpPr>
          <p:cNvPr id="15" name="Google Shape;18;p3"/>
          <p:cNvGrpSpPr/>
          <p:nvPr/>
        </p:nvGrpSpPr>
        <p:grpSpPr>
          <a:xfrm>
            <a:off x="530280" y="1206000"/>
            <a:ext cx="1342440" cy="16920"/>
            <a:chOff x="530280" y="1206000"/>
            <a:chExt cx="1342440" cy="16920"/>
          </a:xfrm>
        </p:grpSpPr>
        <p:sp>
          <p:nvSpPr>
            <p:cNvPr id="16" name="Google Shape;19;p3"/>
            <p:cNvSpPr/>
            <p:nvPr/>
          </p:nvSpPr>
          <p:spPr>
            <a:xfrm rot="16200000">
              <a:off x="1380600" y="730800"/>
              <a:ext cx="16920" cy="96696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sp>
          <p:nvSpPr>
            <p:cNvPr id="17" name="Google Shape;20;p3"/>
            <p:cNvSpPr/>
            <p:nvPr/>
          </p:nvSpPr>
          <p:spPr>
            <a:xfrm rot="16200000">
              <a:off x="1009440" y="726840"/>
              <a:ext cx="16920" cy="97524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sp>
        <p:nvSpPr>
          <p:cNvPr id="18" name="PlaceHolder 1"/>
          <p:cNvSpPr>
            <a:spLocks noGrp="1"/>
          </p:cNvSpPr>
          <p:nvPr>
            <p:ph type="sldNum" idx="4"/>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lt1"/>
                </a:solidFill>
                <a:latin typeface="Lato"/>
                <a:ea typeface="Lato"/>
              </a:defRPr>
            </a:lvl1pPr>
          </a:lstStyle>
          <a:p>
            <a:pPr indent="0" algn="r">
              <a:lnSpc>
                <a:spcPct val="100000"/>
              </a:lnSpc>
              <a:buNone/>
              <a:tabLst>
                <a:tab algn="l" pos="0"/>
              </a:tabLst>
            </a:pPr>
            <a:fld id="{749AD98B-F096-4772-9077-5875AD59F401}" type="slidenum">
              <a:rPr b="0" lang="es" sz="1000" spc="-1" strike="noStrike">
                <a:solidFill>
                  <a:schemeClr val="lt1"/>
                </a:solidFill>
                <a:latin typeface="Lato"/>
                <a:ea typeface="Lato"/>
              </a:rPr>
              <a:t>&lt;número&gt;</a:t>
            </a:fld>
            <a:endParaRPr b="0" lang="es-ES" sz="1000" spc="-1" strike="noStrike">
              <a:solidFill>
                <a:srgbClr val="ffffff"/>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2"/>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19" name="Google Shape;24;p4"/>
          <p:cNvSpPr/>
          <p:nvPr/>
        </p:nvSpPr>
        <p:spPr>
          <a:xfrm>
            <a:off x="0" y="0"/>
            <a:ext cx="9143280" cy="48708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20" name="Google Shape;25;p4"/>
          <p:cNvGrpSpPr/>
          <p:nvPr/>
        </p:nvGrpSpPr>
        <p:grpSpPr>
          <a:xfrm>
            <a:off x="530280" y="1206000"/>
            <a:ext cx="1342440" cy="16920"/>
            <a:chOff x="530280" y="1206000"/>
            <a:chExt cx="1342440" cy="16920"/>
          </a:xfrm>
        </p:grpSpPr>
        <p:sp>
          <p:nvSpPr>
            <p:cNvPr id="21" name="Google Shape;26;p4"/>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22" name="Google Shape;27;p4"/>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23"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24" name="PlaceHolder 2"/>
          <p:cNvSpPr>
            <a:spLocks noGrp="1"/>
          </p:cNvSpPr>
          <p:nvPr>
            <p:ph type="body"/>
          </p:nvPr>
        </p:nvSpPr>
        <p:spPr>
          <a:xfrm>
            <a:off x="457200" y="1203480"/>
            <a:ext cx="8228880" cy="2982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25" name="PlaceHolder 3"/>
          <p:cNvSpPr>
            <a:spLocks noGrp="1"/>
          </p:cNvSpPr>
          <p:nvPr>
            <p:ph type="sldNum" idx="5"/>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6233741A-1820-4E57-B6AB-DE7BFBE6E3AF}"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7" r:id="rId2"/>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28" name="Google Shape;32;p5"/>
          <p:cNvSpPr/>
          <p:nvPr/>
        </p:nvSpPr>
        <p:spPr>
          <a:xfrm>
            <a:off x="0" y="0"/>
            <a:ext cx="9143280" cy="48708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29" name="Google Shape;33;p5"/>
          <p:cNvGrpSpPr/>
          <p:nvPr/>
        </p:nvGrpSpPr>
        <p:grpSpPr>
          <a:xfrm>
            <a:off x="530280" y="1206000"/>
            <a:ext cx="1342440" cy="16920"/>
            <a:chOff x="530280" y="1206000"/>
            <a:chExt cx="1342440" cy="16920"/>
          </a:xfrm>
        </p:grpSpPr>
        <p:sp>
          <p:nvSpPr>
            <p:cNvPr id="30" name="Google Shape;34;p5"/>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31" name="Google Shape;35;p5"/>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32"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33" name="PlaceHolder 2"/>
          <p:cNvSpPr>
            <a:spLocks noGrp="1"/>
          </p:cNvSpPr>
          <p:nvPr>
            <p:ph type="body"/>
          </p:nvPr>
        </p:nvSpPr>
        <p:spPr>
          <a:xfrm>
            <a:off x="457200" y="1203480"/>
            <a:ext cx="4015440" cy="2982600"/>
          </a:xfrm>
          <a:prstGeom prst="rect">
            <a:avLst/>
          </a:prstGeom>
          <a:noFill/>
          <a:ln w="0">
            <a:noFill/>
          </a:ln>
        </p:spPr>
        <p:txBody>
          <a:bodyPr lIns="0" rIns="0" tIns="0" bIns="0" anchor="t">
            <a:normAutofit fontScale="75000"/>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4" name="PlaceHolder 3"/>
          <p:cNvSpPr>
            <a:spLocks noGrp="1"/>
          </p:cNvSpPr>
          <p:nvPr>
            <p:ph type="body"/>
          </p:nvPr>
        </p:nvSpPr>
        <p:spPr>
          <a:xfrm>
            <a:off x="4674240" y="1203480"/>
            <a:ext cx="4015440" cy="2982600"/>
          </a:xfrm>
          <a:prstGeom prst="rect">
            <a:avLst/>
          </a:prstGeom>
          <a:noFill/>
          <a:ln w="0">
            <a:noFill/>
          </a:ln>
        </p:spPr>
        <p:txBody>
          <a:bodyPr lIns="0" rIns="0" tIns="0" bIns="0" anchor="t">
            <a:normAutofit fontScale="75000"/>
          </a:bodyPr>
          <a:p>
            <a:pPr marL="432000" indent="-324000">
              <a:spcBef>
                <a:spcPts val="1417"/>
              </a:spcBef>
              <a:buClr>
                <a:srgbClr val="000000"/>
              </a:buClr>
              <a:buSzPct val="45000"/>
              <a:buFont typeface="Wingdings" charset="2"/>
              <a:buChar char=""/>
            </a:pPr>
            <a:r>
              <a:rPr b="0" lang="es-ES" sz="1800" spc="-1" strike="noStrike">
                <a:solidFill>
                  <a:srgbClr val="000000"/>
                </a:solidFill>
                <a:latin typeface="Arial"/>
              </a:rPr>
              <a:t>Pulse para editar el formato de texto del esquema</a:t>
            </a:r>
            <a:endParaRPr b="0" lang="es-E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s-ES" sz="1800" spc="-1" strike="noStrike">
                <a:solidFill>
                  <a:srgbClr val="000000"/>
                </a:solidFill>
                <a:latin typeface="Arial"/>
              </a:rPr>
              <a:t>Segundo nivel del esquema</a:t>
            </a:r>
            <a:endParaRPr b="0" lang="es-E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s-ES" sz="1800" spc="-1" strike="noStrike">
                <a:solidFill>
                  <a:srgbClr val="000000"/>
                </a:solidFill>
                <a:latin typeface="Arial"/>
              </a:rPr>
              <a:t>Tercer nivel del esquema</a:t>
            </a:r>
            <a:endParaRPr b="0" lang="es-E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s-ES" sz="1800" spc="-1" strike="noStrike">
                <a:solidFill>
                  <a:srgbClr val="000000"/>
                </a:solidFill>
                <a:latin typeface="Arial"/>
              </a:rPr>
              <a:t>Cuarto nivel del esquema</a:t>
            </a:r>
            <a:endParaRPr b="0" lang="es-E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s-ES" sz="1800" spc="-1" strike="noStrike">
                <a:solidFill>
                  <a:srgbClr val="000000"/>
                </a:solidFill>
                <a:latin typeface="Arial"/>
              </a:rPr>
              <a:t>Quinto nivel del esquema</a:t>
            </a:r>
            <a:endParaRPr b="0" lang="es-E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s-ES" sz="1800" spc="-1" strike="noStrike">
                <a:solidFill>
                  <a:srgbClr val="000000"/>
                </a:solidFill>
                <a:latin typeface="Arial"/>
              </a:rPr>
              <a:t>Sexto nivel del esquema</a:t>
            </a:r>
            <a:endParaRPr b="0" lang="es-E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s-ES" sz="1800" spc="-1" strike="noStrike">
                <a:solidFill>
                  <a:srgbClr val="000000"/>
                </a:solidFill>
                <a:latin typeface="Arial"/>
              </a:rPr>
              <a:t>Séptimo nivel del esquema</a:t>
            </a:r>
            <a:endParaRPr b="0" lang="es-ES" sz="1800" spc="-1" strike="noStrike">
              <a:solidFill>
                <a:srgbClr val="000000"/>
              </a:solidFill>
              <a:latin typeface="Arial"/>
            </a:endParaRPr>
          </a:p>
        </p:txBody>
      </p:sp>
      <p:sp>
        <p:nvSpPr>
          <p:cNvPr id="35" name="PlaceHolder 4"/>
          <p:cNvSpPr>
            <a:spLocks noGrp="1"/>
          </p:cNvSpPr>
          <p:nvPr>
            <p:ph type="sldNum" idx="6"/>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D1CDB52E-9006-498D-92CD-BE730E66DE33}"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9" r:id="rId2"/>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39" name="Google Shape;41;p6"/>
          <p:cNvSpPr/>
          <p:nvPr/>
        </p:nvSpPr>
        <p:spPr>
          <a:xfrm>
            <a:off x="0" y="0"/>
            <a:ext cx="9143280" cy="48708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40" name="Google Shape;42;p6"/>
          <p:cNvGrpSpPr/>
          <p:nvPr/>
        </p:nvGrpSpPr>
        <p:grpSpPr>
          <a:xfrm>
            <a:off x="530280" y="1206000"/>
            <a:ext cx="1342440" cy="16920"/>
            <a:chOff x="530280" y="1206000"/>
            <a:chExt cx="1342440" cy="16920"/>
          </a:xfrm>
        </p:grpSpPr>
        <p:sp>
          <p:nvSpPr>
            <p:cNvPr id="41" name="Google Shape;43;p6"/>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42" name="Google Shape;44;p6"/>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43" name="PlaceHolder 1"/>
          <p:cNvSpPr>
            <a:spLocks noGrp="1"/>
          </p:cNvSpPr>
          <p:nvPr>
            <p:ph type="title"/>
          </p:nvPr>
        </p:nvSpPr>
        <p:spPr>
          <a:xfrm>
            <a:off x="457200" y="205200"/>
            <a:ext cx="8228880" cy="858240"/>
          </a:xfrm>
          <a:prstGeom prst="rect">
            <a:avLst/>
          </a:prstGeom>
          <a:noFill/>
          <a:ln w="0">
            <a:noFill/>
          </a:ln>
        </p:spPr>
        <p:txBody>
          <a:bodyPr lIns="0" rIns="0" tIns="0" bIns="0" anchor="ctr">
            <a:noAutofit/>
          </a:bodyPr>
          <a:p>
            <a:pPr indent="0">
              <a:buNone/>
            </a:pPr>
            <a:r>
              <a:rPr b="0" lang="es-ES" sz="1800" spc="-1" strike="noStrike">
                <a:solidFill>
                  <a:srgbClr val="000000"/>
                </a:solidFill>
                <a:latin typeface="Arial"/>
              </a:rPr>
              <a:t>Pulse para editar el formato del texto de título</a:t>
            </a:r>
            <a:endParaRPr b="0" lang="es-ES" sz="1800" spc="-1" strike="noStrike">
              <a:solidFill>
                <a:srgbClr val="000000"/>
              </a:solidFill>
              <a:latin typeface="Arial"/>
            </a:endParaRPr>
          </a:p>
        </p:txBody>
      </p:sp>
      <p:sp>
        <p:nvSpPr>
          <p:cNvPr id="44" name="PlaceHolder 2"/>
          <p:cNvSpPr>
            <a:spLocks noGrp="1"/>
          </p:cNvSpPr>
          <p:nvPr>
            <p:ph type="sldNum" idx="7"/>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8D729E47-9125-4953-A4D4-A511CF75AC9F}"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1" r:id="rId2"/>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sp>
        <p:nvSpPr>
          <p:cNvPr id="46" name="Google Shape;48;p7"/>
          <p:cNvSpPr/>
          <p:nvPr/>
        </p:nvSpPr>
        <p:spPr>
          <a:xfrm>
            <a:off x="0" y="0"/>
            <a:ext cx="9143280" cy="487080"/>
          </a:xfrm>
          <a:prstGeom prst="rect">
            <a:avLst/>
          </a:prstGeom>
          <a:solidFill>
            <a:schemeClr val="lt2"/>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nvGrpSpPr>
          <p:cNvPr id="47" name="Google Shape;49;p7"/>
          <p:cNvGrpSpPr/>
          <p:nvPr/>
        </p:nvGrpSpPr>
        <p:grpSpPr>
          <a:xfrm>
            <a:off x="530280" y="1206000"/>
            <a:ext cx="1342440" cy="16920"/>
            <a:chOff x="530280" y="1206000"/>
            <a:chExt cx="1342440" cy="16920"/>
          </a:xfrm>
        </p:grpSpPr>
        <p:sp>
          <p:nvSpPr>
            <p:cNvPr id="48" name="Google Shape;50;p7"/>
            <p:cNvSpPr/>
            <p:nvPr/>
          </p:nvSpPr>
          <p:spPr>
            <a:xfrm rot="16200000">
              <a:off x="1380600" y="730800"/>
              <a:ext cx="16920" cy="966960"/>
            </a:xfrm>
            <a:prstGeom prst="rect">
              <a:avLst/>
            </a:prstGeom>
            <a:solidFill>
              <a:schemeClr val="accent3"/>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sp>
          <p:nvSpPr>
            <p:cNvPr id="49" name="Google Shape;51;p7"/>
            <p:cNvSpPr/>
            <p:nvPr/>
          </p:nvSpPr>
          <p:spPr>
            <a:xfrm rot="16200000">
              <a:off x="1009440" y="726840"/>
              <a:ext cx="16920" cy="975240"/>
            </a:xfrm>
            <a:prstGeom prst="rect">
              <a:avLst/>
            </a:prstGeom>
            <a:solidFill>
              <a:schemeClr val="dk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ffffff"/>
                </a:solidFill>
                <a:latin typeface="Arial"/>
              </a:endParaRPr>
            </a:p>
          </p:txBody>
        </p:sp>
      </p:grpSp>
      <p:sp>
        <p:nvSpPr>
          <p:cNvPr id="50" name="PlaceHolder 1"/>
          <p:cNvSpPr>
            <a:spLocks noGrp="1"/>
          </p:cNvSpPr>
          <p:nvPr>
            <p:ph type="sldNum" idx="8"/>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accent1"/>
                </a:solidFill>
                <a:latin typeface="Lato"/>
                <a:ea typeface="Lato"/>
              </a:defRPr>
            </a:lvl1pPr>
          </a:lstStyle>
          <a:p>
            <a:pPr indent="0" algn="r">
              <a:lnSpc>
                <a:spcPct val="100000"/>
              </a:lnSpc>
              <a:buNone/>
              <a:tabLst>
                <a:tab algn="l" pos="0"/>
              </a:tabLst>
            </a:pPr>
            <a:fld id="{650ED6FA-6FFF-4E90-837D-C50C2633D12B}" type="slidenum">
              <a:rPr b="0" lang="es" sz="1000" spc="-1" strike="noStrike">
                <a:solidFill>
                  <a:schemeClr val="accent1"/>
                </a:solidFill>
                <a:latin typeface="Lato"/>
                <a:ea typeface="Lato"/>
              </a:rPr>
              <a:t>&lt;número&gt;</a:t>
            </a:fld>
            <a:endParaRPr b="0" lang="es-ES" sz="10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63" r:id="rId2"/>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accent3"/>
        </a:solidFill>
      </p:bgPr>
    </p:bg>
    <p:spTree>
      <p:nvGrpSpPr>
        <p:cNvPr id="1" name=""/>
        <p:cNvGrpSpPr/>
        <p:nvPr/>
      </p:nvGrpSpPr>
      <p:grpSpPr>
        <a:xfrm>
          <a:off x="0" y="0"/>
          <a:ext cx="0" cy="0"/>
          <a:chOff x="0" y="0"/>
          <a:chExt cx="0" cy="0"/>
        </a:xfrm>
      </p:grpSpPr>
      <p:grpSp>
        <p:nvGrpSpPr>
          <p:cNvPr id="51" name="Google Shape;56;p8"/>
          <p:cNvGrpSpPr/>
          <p:nvPr/>
        </p:nvGrpSpPr>
        <p:grpSpPr>
          <a:xfrm>
            <a:off x="530280" y="4183920"/>
            <a:ext cx="1342440" cy="16920"/>
            <a:chOff x="530280" y="4183920"/>
            <a:chExt cx="1342440" cy="16920"/>
          </a:xfrm>
        </p:grpSpPr>
        <p:sp>
          <p:nvSpPr>
            <p:cNvPr id="52" name="Google Shape;57;p8"/>
            <p:cNvSpPr/>
            <p:nvPr/>
          </p:nvSpPr>
          <p:spPr>
            <a:xfrm rot="16200000">
              <a:off x="1380600" y="3708720"/>
              <a:ext cx="16920" cy="96696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sp>
          <p:nvSpPr>
            <p:cNvPr id="53" name="Google Shape;58;p8"/>
            <p:cNvSpPr/>
            <p:nvPr/>
          </p:nvSpPr>
          <p:spPr>
            <a:xfrm rot="16200000">
              <a:off x="1009440" y="3704760"/>
              <a:ext cx="16920" cy="975240"/>
            </a:xfrm>
            <a:prstGeom prst="rect">
              <a:avLst/>
            </a:prstGeom>
            <a:solidFill>
              <a:schemeClr val="lt1"/>
            </a:solidFill>
            <a:ln w="0">
              <a:noFill/>
            </a:ln>
          </p:spPr>
          <p:style>
            <a:lnRef idx="0"/>
            <a:fillRef idx="0"/>
            <a:effectRef idx="0"/>
            <a:fontRef idx="minor"/>
          </p:style>
          <p:txBody>
            <a:bodyPr lIns="90000" rIns="90000" tIns="91440" bIns="91440" anchor="ctr">
              <a:noAutofit/>
            </a:bodyPr>
            <a:p>
              <a:pPr>
                <a:lnSpc>
                  <a:spcPct val="100000"/>
                </a:lnSpc>
                <a:tabLst>
                  <a:tab algn="l" pos="0"/>
                </a:tabLst>
              </a:pPr>
              <a:endParaRPr b="0" lang="es-ES" sz="1400" spc="-1" strike="noStrike">
                <a:solidFill>
                  <a:srgbClr val="000000"/>
                </a:solidFill>
                <a:latin typeface="Arial"/>
              </a:endParaRPr>
            </a:p>
          </p:txBody>
        </p:sp>
      </p:grpSp>
      <p:sp>
        <p:nvSpPr>
          <p:cNvPr id="54" name="PlaceHolder 1"/>
          <p:cNvSpPr>
            <a:spLocks noGrp="1"/>
          </p:cNvSpPr>
          <p:nvPr>
            <p:ph type="sldNum" idx="9"/>
          </p:nvPr>
        </p:nvSpPr>
        <p:spPr>
          <a:xfrm>
            <a:off x="8536320" y="4749840"/>
            <a:ext cx="547920" cy="392760"/>
          </a:xfrm>
          <a:prstGeom prst="rect">
            <a:avLst/>
          </a:prstGeom>
          <a:noFill/>
          <a:ln w="0">
            <a:noFill/>
          </a:ln>
        </p:spPr>
        <p:txBody>
          <a:bodyPr lIns="91440" rIns="91440" tIns="91440" bIns="91440" anchor="ctr">
            <a:noAutofit/>
          </a:bodyPr>
          <a:lstStyle>
            <a:lvl1pPr indent="0" algn="r">
              <a:lnSpc>
                <a:spcPct val="100000"/>
              </a:lnSpc>
              <a:buNone/>
              <a:tabLst>
                <a:tab algn="l" pos="0"/>
              </a:tabLst>
              <a:defRPr b="0" lang="es" sz="1000" spc="-1" strike="noStrike">
                <a:solidFill>
                  <a:schemeClr val="lt1"/>
                </a:solidFill>
                <a:latin typeface="Lato"/>
                <a:ea typeface="Lato"/>
              </a:defRPr>
            </a:lvl1pPr>
          </a:lstStyle>
          <a:p>
            <a:pPr indent="0" algn="r">
              <a:lnSpc>
                <a:spcPct val="100000"/>
              </a:lnSpc>
              <a:buNone/>
              <a:tabLst>
                <a:tab algn="l" pos="0"/>
              </a:tabLst>
            </a:pPr>
            <a:fld id="{E12327DE-1628-4AA4-B40F-27E1B8BD3977}" type="slidenum">
              <a:rPr b="0" lang="es" sz="1000" spc="-1" strike="noStrike">
                <a:solidFill>
                  <a:schemeClr val="lt1"/>
                </a:solidFill>
                <a:latin typeface="Lato"/>
                <a:ea typeface="Lato"/>
              </a:rPr>
              <a:t>&lt;número&gt;</a:t>
            </a:fld>
            <a:endParaRPr b="0" lang="es-ES" sz="1000" spc="-1" strike="noStrike">
              <a:solidFill>
                <a:srgbClr val="ffffff"/>
              </a:solidFill>
              <a:latin typeface="Times New Roman"/>
            </a:endParaRPr>
          </a:p>
        </p:txBody>
      </p:sp>
    </p:spTree>
  </p:cSld>
  <p:clrMap bg1="lt1" bg2="lt2" tx1="dk1" tx2="dk2" accent1="accent1" accent2="accent2" accent3="accent3" accent4="accent4" accent5="accent5" accent6="accent6" hlink="hlink" folHlink="folHlink"/>
  <p:sldLayoutIdLst>
    <p:sldLayoutId id="2147483665"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hyperlink" Target="mailto:cabrerajonatan270699@gmail.com" TargetMode="External"/><Relationship Id="rId5" Type="http://schemas.openxmlformats.org/officeDocument/2006/relationships/hyperlink" Target="https://datos.ciudaddecorrientes.gov.ar/dataset/arbolado-urbano/archivo/407e6a85-da27-4424-b4e3-0b4c8fd4d87d" TargetMode="External"/><Relationship Id="rId6" Type="http://schemas.openxmlformats.org/officeDocument/2006/relationships/hyperlink" Target="https://datos.ciudaddecorrientes.gov.ar/dataset/barrios/archivo/a3b229c5-08d8-4ca4-908e-d72b63eb295f" TargetMode="External"/><Relationship Id="rId7" Type="http://schemas.openxmlformats.org/officeDocument/2006/relationships/hyperlink" Target="https://datos.ciudaddecorrientes.gov.ar/dataset/barrios/archivo/fe281850-2a92-4e61-81cd-4db3bb9598f5" TargetMode="External"/><Relationship Id="rId8"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1" name="Google Shape;86;p13"/>
          <p:cNvGrpSpPr/>
          <p:nvPr/>
        </p:nvGrpSpPr>
        <p:grpSpPr>
          <a:xfrm>
            <a:off x="0" y="0"/>
            <a:ext cx="9143280" cy="5066640"/>
            <a:chOff x="0" y="0"/>
            <a:chExt cx="9143280" cy="5066640"/>
          </a:xfrm>
        </p:grpSpPr>
        <p:pic>
          <p:nvPicPr>
            <p:cNvPr id="62" name="Google Shape;87;p13" descr=""/>
            <p:cNvPicPr/>
            <p:nvPr/>
          </p:nvPicPr>
          <p:blipFill>
            <a:blip r:embed="rId1"/>
            <a:srcRect l="0" t="20016" r="0" b="1490"/>
            <a:stretch/>
          </p:blipFill>
          <p:spPr>
            <a:xfrm>
              <a:off x="0" y="0"/>
              <a:ext cx="9143280" cy="5066640"/>
            </a:xfrm>
            <a:prstGeom prst="rect">
              <a:avLst/>
            </a:prstGeom>
            <a:ln w="0">
              <a:noFill/>
            </a:ln>
          </p:spPr>
        </p:pic>
        <p:pic>
          <p:nvPicPr>
            <p:cNvPr id="63" name="Google Shape;88;p13" descr=""/>
            <p:cNvPicPr/>
            <p:nvPr/>
          </p:nvPicPr>
          <p:blipFill>
            <a:blip r:embed="rId2"/>
            <a:stretch/>
          </p:blipFill>
          <p:spPr>
            <a:xfrm>
              <a:off x="2454480" y="4317120"/>
              <a:ext cx="4440240" cy="554400"/>
            </a:xfrm>
            <a:prstGeom prst="rect">
              <a:avLst/>
            </a:prstGeom>
            <a:ln w="0">
              <a:noFill/>
            </a:ln>
          </p:spPr>
        </p:pic>
        <p:pic>
          <p:nvPicPr>
            <p:cNvPr id="64" name="Google Shape;89;p13" descr=""/>
            <p:cNvPicPr/>
            <p:nvPr/>
          </p:nvPicPr>
          <p:blipFill>
            <a:blip r:embed="rId3"/>
            <a:stretch/>
          </p:blipFill>
          <p:spPr>
            <a:xfrm>
              <a:off x="539280" y="361800"/>
              <a:ext cx="2091960" cy="517320"/>
            </a:xfrm>
            <a:prstGeom prst="rect">
              <a:avLst/>
            </a:prstGeom>
            <a:ln w="0">
              <a:noFill/>
            </a:ln>
          </p:spPr>
        </p:pic>
      </p:grpSp>
      <p:sp>
        <p:nvSpPr>
          <p:cNvPr id="65" name="Google Shape;90;p13"/>
          <p:cNvSpPr/>
          <p:nvPr/>
        </p:nvSpPr>
        <p:spPr>
          <a:xfrm>
            <a:off x="0" y="530640"/>
            <a:ext cx="9143280" cy="1011960"/>
          </a:xfrm>
          <a:prstGeom prst="rect">
            <a:avLst/>
          </a:prstGeom>
          <a:noFill/>
          <a:ln w="0">
            <a:noFill/>
          </a:ln>
        </p:spPr>
        <p:style>
          <a:lnRef idx="0"/>
          <a:fillRef idx="0"/>
          <a:effectRef idx="0"/>
          <a:fontRef idx="minor"/>
        </p:style>
        <p:txBody>
          <a:bodyPr lIns="90000" rIns="90000" tIns="91440" bIns="91440" anchor="t">
            <a:spAutoFit/>
          </a:bodyPr>
          <a:p>
            <a:pPr algn="ctr">
              <a:lnSpc>
                <a:spcPct val="80000"/>
              </a:lnSpc>
              <a:tabLst>
                <a:tab algn="l" pos="0"/>
              </a:tabLst>
            </a:pPr>
            <a:r>
              <a:rPr b="0" lang="es" sz="2000" spc="-1" strike="noStrike">
                <a:solidFill>
                  <a:schemeClr val="lt1"/>
                </a:solidFill>
                <a:latin typeface="Tektur"/>
                <a:ea typeface="Tektur"/>
              </a:rPr>
              <a:t>Concurso</a:t>
            </a:r>
            <a:endParaRPr b="0" lang="es-ES" sz="2000" spc="-1" strike="noStrike">
              <a:solidFill>
                <a:srgbClr val="000000"/>
              </a:solidFill>
              <a:latin typeface="Arial"/>
            </a:endParaRPr>
          </a:p>
          <a:p>
            <a:pPr algn="ctr">
              <a:lnSpc>
                <a:spcPct val="80000"/>
              </a:lnSpc>
              <a:tabLst>
                <a:tab algn="l" pos="0"/>
              </a:tabLst>
            </a:pPr>
            <a:r>
              <a:rPr b="0" lang="es" sz="4800" spc="-1" strike="noStrike">
                <a:solidFill>
                  <a:srgbClr val="eb1797"/>
                </a:solidFill>
                <a:latin typeface="Tektur Black"/>
                <a:ea typeface="Tektur Black"/>
              </a:rPr>
              <a:t>Datath</a:t>
            </a:r>
            <a:r>
              <a:rPr b="0" lang="es" sz="4800" spc="-1" strike="noStrike">
                <a:solidFill>
                  <a:srgbClr val="00ea7b"/>
                </a:solidFill>
                <a:latin typeface="Tektur Black"/>
                <a:ea typeface="Tektur Black"/>
              </a:rPr>
              <a:t>on</a:t>
            </a:r>
            <a:endParaRPr b="0" lang="es-ES" sz="4800" spc="-1" strike="noStrike">
              <a:solidFill>
                <a:srgbClr val="000000"/>
              </a:solidFill>
              <a:latin typeface="Arial"/>
            </a:endParaRPr>
          </a:p>
        </p:txBody>
      </p:sp>
      <p:graphicFrame>
        <p:nvGraphicFramePr>
          <p:cNvPr id="66" name="Google Shape;91;p13"/>
          <p:cNvGraphicFramePr/>
          <p:nvPr/>
        </p:nvGraphicFramePr>
        <p:xfrm>
          <a:off x="877680" y="1845000"/>
          <a:ext cx="7656840" cy="2159280"/>
        </p:xfrm>
        <a:graphic>
          <a:graphicData uri="http://schemas.openxmlformats.org/drawingml/2006/table">
            <a:tbl>
              <a:tblPr/>
              <a:tblGrid>
                <a:gridCol w="2460600"/>
                <a:gridCol w="5196600"/>
              </a:tblGrid>
              <a:tr h="304560">
                <a:tc>
                  <a:txBody>
                    <a:bodyPr lIns="91080" rIns="91080" anchor="ctr">
                      <a:noAutofit/>
                    </a:bodyPr>
                    <a:p>
                      <a:pPr>
                        <a:lnSpc>
                          <a:spcPct val="100000"/>
                        </a:lnSpc>
                        <a:tabLst>
                          <a:tab algn="l" pos="0"/>
                        </a:tabLst>
                      </a:pPr>
                      <a:r>
                        <a:rPr b="1" lang="es" sz="1100" spc="-1" strike="noStrike">
                          <a:solidFill>
                            <a:schemeClr val="lt1"/>
                          </a:solidFill>
                          <a:latin typeface="Raleway"/>
                          <a:ea typeface="Raleway"/>
                        </a:rPr>
                        <a:t>Nombre y Apellido:</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38160">
                      <a:solidFill>
                        <a:srgbClr val="cfe2f3"/>
                      </a:solidFill>
                      <a:prstDash val="solid"/>
                    </a:lnT>
                    <a:lnB w="9360">
                      <a:solidFill>
                        <a:srgbClr val="cfe2f3"/>
                      </a:solidFill>
                      <a:prstDash val="dash"/>
                    </a:lnB>
                    <a:solidFill>
                      <a:schemeClr val="dk2"/>
                    </a:solidFill>
                  </a:tcPr>
                </a:tc>
                <a:tc>
                  <a:txBody>
                    <a:bodyPr lIns="91080" rIns="91080" anchor="ctr">
                      <a:noAutofit/>
                    </a:bodyPr>
                    <a:p>
                      <a:pPr>
                        <a:lnSpc>
                          <a:spcPct val="100000"/>
                        </a:lnSpc>
                        <a:tabLst>
                          <a:tab algn="l" pos="0"/>
                        </a:tabLst>
                      </a:pPr>
                      <a:r>
                        <a:rPr b="0" i="1" lang="es" sz="1100" spc="-1" strike="noStrike">
                          <a:solidFill>
                            <a:schemeClr val="lt1"/>
                          </a:solidFill>
                          <a:latin typeface="Raleway"/>
                          <a:ea typeface="Raleway"/>
                        </a:rPr>
                        <a:t>Cabrera Jonatan, Ugartemendia Lucas</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38160">
                      <a:solidFill>
                        <a:srgbClr val="cfe2f3"/>
                      </a:solidFill>
                      <a:prstDash val="solid"/>
                    </a:lnT>
                    <a:lnB w="9360">
                      <a:solidFill>
                        <a:srgbClr val="cfe2f3"/>
                      </a:solidFill>
                      <a:prstDash val="dash"/>
                    </a:lnB>
                    <a:solidFill>
                      <a:schemeClr val="dk2"/>
                    </a:solidFill>
                  </a:tcPr>
                </a:tc>
              </a:tr>
              <a:tr h="277560">
                <a:tc>
                  <a:txBody>
                    <a:bodyPr lIns="91080" rIns="91080" anchor="ctr">
                      <a:noAutofit/>
                    </a:bodyPr>
                    <a:p>
                      <a:pPr>
                        <a:lnSpc>
                          <a:spcPct val="100000"/>
                        </a:lnSpc>
                        <a:tabLst>
                          <a:tab algn="l" pos="0"/>
                        </a:tabLst>
                      </a:pPr>
                      <a:r>
                        <a:rPr b="1" lang="es" sz="1100" spc="-1" strike="noStrike">
                          <a:solidFill>
                            <a:schemeClr val="lt1"/>
                          </a:solidFill>
                          <a:latin typeface="Raleway"/>
                          <a:ea typeface="Raleway"/>
                        </a:rPr>
                        <a:t>Institución / Facultad / Representación:</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38160">
                      <a:solidFill>
                        <a:srgbClr val="cfe2f3"/>
                      </a:solidFill>
                      <a:prstDash val="solid"/>
                    </a:lnB>
                    <a:solidFill>
                      <a:srgbClr val="434343"/>
                    </a:solidFill>
                  </a:tcPr>
                </a:tc>
                <a:tc>
                  <a:txBody>
                    <a:bodyPr lIns="91080" rIns="91080" anchor="ctr">
                      <a:noAutofit/>
                    </a:bodyPr>
                    <a:p>
                      <a:pPr>
                        <a:lnSpc>
                          <a:spcPct val="100000"/>
                        </a:lnSpc>
                        <a:tabLst>
                          <a:tab algn="l" pos="0"/>
                        </a:tabLst>
                      </a:pPr>
                      <a:r>
                        <a:rPr b="0" i="1" lang="es" sz="1100" spc="-1" strike="noStrike">
                          <a:solidFill>
                            <a:schemeClr val="lt1"/>
                          </a:solidFill>
                          <a:latin typeface="Raleway"/>
                          <a:ea typeface="Raleway"/>
                        </a:rPr>
                        <a:t>ISFD “Prof. Agustín Gomez</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38160">
                      <a:solidFill>
                        <a:srgbClr val="cfe2f3"/>
                      </a:solidFill>
                      <a:prstDash val="solid"/>
                    </a:lnB>
                    <a:solidFill>
                      <a:srgbClr val="434343"/>
                    </a:solidFill>
                  </a:tcPr>
                </a:tc>
              </a:tr>
              <a:tr h="276840">
                <a:tc>
                  <a:txBody>
                    <a:bodyPr lIns="91080" rIns="91080" anchor="ctr">
                      <a:noAutofit/>
                    </a:bodyPr>
                    <a:p>
                      <a:pPr>
                        <a:lnSpc>
                          <a:spcPct val="100000"/>
                        </a:lnSpc>
                        <a:tabLst>
                          <a:tab algn="l" pos="0"/>
                        </a:tabLst>
                      </a:pPr>
                      <a:r>
                        <a:rPr b="1" lang="es" sz="1100" spc="-1" strike="noStrike">
                          <a:solidFill>
                            <a:schemeClr val="lt1"/>
                          </a:solidFill>
                          <a:latin typeface="Raleway"/>
                          <a:ea typeface="Raleway"/>
                        </a:rPr>
                        <a:t>E-mail:</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38160">
                      <a:solidFill>
                        <a:srgbClr val="cfe2f3"/>
                      </a:solidFill>
                      <a:prstDash val="solid"/>
                    </a:lnT>
                    <a:lnB w="9360">
                      <a:solidFill>
                        <a:srgbClr val="cfe2f3"/>
                      </a:solidFill>
                      <a:prstDash val="dash"/>
                    </a:lnB>
                    <a:solidFill>
                      <a:schemeClr val="dk2"/>
                    </a:solidFill>
                  </a:tcPr>
                </a:tc>
                <a:tc>
                  <a:txBody>
                    <a:bodyPr lIns="91080" rIns="91080" anchor="ctr">
                      <a:noAutofit/>
                    </a:bodyPr>
                    <a:p>
                      <a:pPr>
                        <a:lnSpc>
                          <a:spcPct val="100000"/>
                        </a:lnSpc>
                        <a:spcBef>
                          <a:spcPts val="1191"/>
                        </a:spcBef>
                        <a:spcAft>
                          <a:spcPts val="992"/>
                        </a:spcAft>
                        <a:tabLst>
                          <a:tab algn="l" pos="0"/>
                        </a:tabLst>
                      </a:pPr>
                      <a:r>
                        <a:rPr b="0" i="1" lang="es" sz="1100" spc="-1" strike="noStrike" u="sng">
                          <a:solidFill>
                            <a:schemeClr val="lt1"/>
                          </a:solidFill>
                          <a:uFillTx/>
                          <a:latin typeface="Raleway"/>
                          <a:ea typeface="Raleway"/>
                          <a:hlinkClick r:id="rId4"/>
                        </a:rPr>
                        <a:t>cabrerajonatan270699@gmail.com</a:t>
                      </a:r>
                      <a:r>
                        <a:rPr b="0" i="1" lang="es" sz="1100" spc="-1" strike="noStrike">
                          <a:solidFill>
                            <a:schemeClr val="lt1"/>
                          </a:solidFill>
                          <a:latin typeface="Raleway"/>
                          <a:ea typeface="Raleway"/>
                        </a:rPr>
                        <a:t> ugartelucas@gmail.com</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38160">
                      <a:solidFill>
                        <a:srgbClr val="cfe2f3"/>
                      </a:solidFill>
                      <a:prstDash val="solid"/>
                    </a:lnT>
                    <a:lnB w="9360">
                      <a:solidFill>
                        <a:srgbClr val="cfe2f3"/>
                      </a:solidFill>
                      <a:prstDash val="dash"/>
                    </a:lnB>
                    <a:solidFill>
                      <a:schemeClr val="dk2"/>
                    </a:solidFill>
                  </a:tcPr>
                </a:tc>
              </a:tr>
              <a:tr h="314280">
                <a:tc>
                  <a:txBody>
                    <a:bodyPr lIns="91080" rIns="91080" anchor="ctr">
                      <a:noAutofit/>
                    </a:bodyPr>
                    <a:p>
                      <a:pPr>
                        <a:lnSpc>
                          <a:spcPct val="100000"/>
                        </a:lnSpc>
                        <a:tabLst>
                          <a:tab algn="l" pos="0"/>
                        </a:tabLst>
                      </a:pPr>
                      <a:r>
                        <a:rPr b="1" lang="es" sz="1100" spc="-1" strike="noStrike">
                          <a:solidFill>
                            <a:schemeClr val="lt1"/>
                          </a:solidFill>
                          <a:latin typeface="Raleway"/>
                          <a:ea typeface="Raleway"/>
                        </a:rPr>
                        <a:t>Teléfono</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9360">
                      <a:solidFill>
                        <a:srgbClr val="cfe2f3"/>
                      </a:solidFill>
                      <a:prstDash val="dash"/>
                    </a:lnB>
                    <a:solidFill>
                      <a:srgbClr val="434343"/>
                    </a:solidFill>
                  </a:tcPr>
                </a:tc>
                <a:tc>
                  <a:txBody>
                    <a:bodyPr lIns="91080" rIns="91080" anchor="ctr">
                      <a:noAutofit/>
                    </a:bodyPr>
                    <a:p>
                      <a:pPr>
                        <a:lnSpc>
                          <a:spcPct val="100000"/>
                        </a:lnSpc>
                        <a:spcBef>
                          <a:spcPts val="1191"/>
                        </a:spcBef>
                        <a:spcAft>
                          <a:spcPts val="992"/>
                        </a:spcAft>
                        <a:tabLst>
                          <a:tab algn="l" pos="0"/>
                        </a:tabLst>
                      </a:pPr>
                      <a:r>
                        <a:rPr b="0" i="1" lang="es" sz="1100" spc="-1" strike="noStrike">
                          <a:solidFill>
                            <a:schemeClr val="lt1"/>
                          </a:solidFill>
                          <a:latin typeface="Raleway"/>
                          <a:ea typeface="Raleway"/>
                        </a:rPr>
                        <a:t>3756-549176, 3772-430429</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9360">
                      <a:solidFill>
                        <a:srgbClr val="cfe2f3"/>
                      </a:solidFill>
                      <a:prstDash val="dash"/>
                    </a:lnB>
                    <a:solidFill>
                      <a:srgbClr val="434343"/>
                    </a:solidFill>
                  </a:tcPr>
                </a:tc>
              </a:tr>
              <a:tr h="314280">
                <a:tc>
                  <a:txBody>
                    <a:bodyPr lIns="91080" rIns="91080" anchor="ctr">
                      <a:noAutofit/>
                    </a:bodyPr>
                    <a:p>
                      <a:pPr>
                        <a:lnSpc>
                          <a:spcPct val="100000"/>
                        </a:lnSpc>
                        <a:tabLst>
                          <a:tab algn="l" pos="0"/>
                        </a:tabLst>
                      </a:pPr>
                      <a:r>
                        <a:rPr b="1" lang="es" sz="1100" spc="-1" strike="noStrike">
                          <a:solidFill>
                            <a:schemeClr val="lt1"/>
                          </a:solidFill>
                          <a:latin typeface="Raleway"/>
                          <a:ea typeface="Raleway"/>
                        </a:rPr>
                        <a:t>Recurso del Portal de Datos utilizado (Podes adjuntar el link):</a:t>
                      </a: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9360">
                      <a:solidFill>
                        <a:srgbClr val="cfe2f3"/>
                      </a:solidFill>
                      <a:prstDash val="dash"/>
                    </a:lnB>
                    <a:solidFill>
                      <a:schemeClr val="dk2"/>
                    </a:solidFill>
                  </a:tcPr>
                </a:tc>
                <a:tc>
                  <a:txBody>
                    <a:bodyPr lIns="91080" rIns="91080" anchor="ctr">
                      <a:noAutofit/>
                    </a:bodyPr>
                    <a:p>
                      <a:pPr>
                        <a:lnSpc>
                          <a:spcPct val="100000"/>
                        </a:lnSpc>
                        <a:tabLst>
                          <a:tab algn="l" pos="0"/>
                        </a:tabLst>
                      </a:pPr>
                      <a:r>
                        <a:rPr b="0" i="1" lang="es" sz="1100" spc="-1" strike="noStrike">
                          <a:solidFill>
                            <a:schemeClr val="lt1"/>
                          </a:solidFill>
                          <a:latin typeface="Raleway"/>
                          <a:ea typeface="Raleway"/>
                        </a:rPr>
                        <a:t>Registros de arboles  (</a:t>
                      </a:r>
                      <a:r>
                        <a:rPr b="0" i="1" lang="es" sz="1100" spc="-1" strike="noStrike" u="sng">
                          <a:solidFill>
                            <a:schemeClr val="lt1"/>
                          </a:solidFill>
                          <a:uFillTx/>
                          <a:latin typeface="Raleway"/>
                          <a:ea typeface="Raleway"/>
                          <a:hlinkClick r:id="rId5"/>
                        </a:rPr>
                        <a:t>Portal de Datos Abiertos Municipalidad</a:t>
                      </a:r>
                      <a:r>
                        <a:rPr b="0" i="1" lang="es" sz="1100" spc="-1" strike="noStrike">
                          <a:solidFill>
                            <a:schemeClr val="lt1"/>
                          </a:solidFill>
                          <a:latin typeface="Raleway"/>
                          <a:ea typeface="Raleway"/>
                        </a:rPr>
                        <a:t>)</a:t>
                      </a:r>
                      <a:endParaRPr b="0" lang="es-ES" sz="1100" spc="-1" strike="noStrike">
                        <a:solidFill>
                          <a:srgbClr val="ffffff"/>
                        </a:solidFill>
                        <a:latin typeface="Arial"/>
                      </a:endParaRPr>
                    </a:p>
                    <a:p>
                      <a:pPr>
                        <a:lnSpc>
                          <a:spcPct val="100000"/>
                        </a:lnSpc>
                        <a:tabLst>
                          <a:tab algn="l" pos="0"/>
                        </a:tabLst>
                      </a:pPr>
                      <a:r>
                        <a:rPr b="0" i="1" lang="es" sz="1100" spc="-1" strike="noStrike">
                          <a:solidFill>
                            <a:schemeClr val="lt1"/>
                          </a:solidFill>
                          <a:latin typeface="Raleway"/>
                          <a:ea typeface="Raleway"/>
                        </a:rPr>
                        <a:t>Barrios (</a:t>
                      </a:r>
                      <a:r>
                        <a:rPr b="0" i="1" lang="es" sz="1100" spc="-1" strike="noStrike" u="sng">
                          <a:solidFill>
                            <a:schemeClr val="lt1"/>
                          </a:solidFill>
                          <a:uFillTx/>
                          <a:latin typeface="Raleway"/>
                          <a:ea typeface="Raleway"/>
                          <a:hlinkClick r:id="rId6"/>
                        </a:rPr>
                        <a:t>Portal de Datos Abiertos Municipalidad</a:t>
                      </a:r>
                      <a:r>
                        <a:rPr b="0" i="1" lang="es" sz="1100" spc="-1" strike="noStrike">
                          <a:solidFill>
                            <a:schemeClr val="lt1"/>
                          </a:solidFill>
                          <a:latin typeface="Raleway"/>
                          <a:ea typeface="Raleway"/>
                        </a:rPr>
                        <a:t>)</a:t>
                      </a:r>
                      <a:endParaRPr b="0" lang="es-ES" sz="1100" spc="-1" strike="noStrike">
                        <a:solidFill>
                          <a:srgbClr val="ffffff"/>
                        </a:solidFill>
                        <a:latin typeface="Arial"/>
                      </a:endParaRPr>
                    </a:p>
                    <a:p>
                      <a:pPr>
                        <a:lnSpc>
                          <a:spcPct val="100000"/>
                        </a:lnSpc>
                        <a:tabLst>
                          <a:tab algn="l" pos="0"/>
                        </a:tabLst>
                      </a:pPr>
                      <a:r>
                        <a:rPr b="0" i="1" lang="es" sz="1100" spc="-1" strike="noStrike">
                          <a:solidFill>
                            <a:schemeClr val="lt1"/>
                          </a:solidFill>
                          <a:latin typeface="Raleway"/>
                          <a:ea typeface="Raleway"/>
                        </a:rPr>
                        <a:t>Densidad Poblacional (</a:t>
                      </a:r>
                      <a:r>
                        <a:rPr b="0" i="1" lang="es" sz="1100" spc="-1" strike="noStrike" u="sng">
                          <a:solidFill>
                            <a:schemeClr val="lt1"/>
                          </a:solidFill>
                          <a:uFillTx/>
                          <a:latin typeface="Raleway"/>
                          <a:ea typeface="Raleway"/>
                          <a:hlinkClick r:id="rId7"/>
                        </a:rPr>
                        <a:t>Portal de Datos Abiertos Municipalidad</a:t>
                      </a:r>
                      <a:r>
                        <a:rPr b="0" i="1" lang="es" sz="1100" spc="-1" strike="noStrike">
                          <a:solidFill>
                            <a:schemeClr val="lt1"/>
                          </a:solidFill>
                          <a:latin typeface="Raleway"/>
                          <a:ea typeface="Raleway"/>
                        </a:rPr>
                        <a:t>)</a:t>
                      </a:r>
                      <a:endParaRPr b="0" lang="es-ES" sz="1100" spc="-1" strike="noStrike">
                        <a:solidFill>
                          <a:srgbClr val="ffffff"/>
                        </a:solidFill>
                        <a:latin typeface="Arial"/>
                      </a:endParaRPr>
                    </a:p>
                    <a:p>
                      <a:pPr>
                        <a:lnSpc>
                          <a:spcPct val="100000"/>
                        </a:lnSpc>
                        <a:tabLst>
                          <a:tab algn="l" pos="0"/>
                        </a:tabLst>
                      </a:pPr>
                      <a:endParaRPr b="0" lang="es-ES" sz="1100" spc="-1" strike="noStrike">
                        <a:solidFill>
                          <a:srgbClr val="ffffff"/>
                        </a:solidFill>
                        <a:latin typeface="Arial"/>
                      </a:endParaRPr>
                    </a:p>
                  </a:txBody>
                  <a:tcPr anchor="ctr" marL="91080" marR="91080">
                    <a:lnL w="38160">
                      <a:solidFill>
                        <a:srgbClr val="cfe2f3"/>
                      </a:solidFill>
                      <a:prstDash val="solid"/>
                    </a:lnL>
                    <a:lnR w="38160">
                      <a:solidFill>
                        <a:srgbClr val="cfe2f3"/>
                      </a:solidFill>
                      <a:prstDash val="solid"/>
                    </a:lnR>
                    <a:lnT w="9360">
                      <a:solidFill>
                        <a:srgbClr val="cfe2f3"/>
                      </a:solidFill>
                      <a:prstDash val="dash"/>
                    </a:lnT>
                    <a:lnB w="9360">
                      <a:solidFill>
                        <a:srgbClr val="cfe2f3"/>
                      </a:solidFill>
                      <a:prstDash val="dash"/>
                    </a:lnB>
                    <a:solidFill>
                      <a:schemeClr val="dk2"/>
                    </a:solidFill>
                  </a:tcPr>
                </a:tc>
              </a:tr>
            </a:tbl>
          </a:graphicData>
        </a:graphic>
      </p:graphicFrame>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7" name="Google Shape;96;p14"/>
          <p:cNvGrpSpPr/>
          <p:nvPr/>
        </p:nvGrpSpPr>
        <p:grpSpPr>
          <a:xfrm>
            <a:off x="0" y="0"/>
            <a:ext cx="9143280" cy="5066640"/>
            <a:chOff x="0" y="0"/>
            <a:chExt cx="9143280" cy="5066640"/>
          </a:xfrm>
        </p:grpSpPr>
        <p:pic>
          <p:nvPicPr>
            <p:cNvPr id="68" name="Google Shape;97;p14" descr=""/>
            <p:cNvPicPr/>
            <p:nvPr/>
          </p:nvPicPr>
          <p:blipFill>
            <a:blip r:embed="rId1"/>
            <a:srcRect l="0" t="20016" r="0" b="1490"/>
            <a:stretch/>
          </p:blipFill>
          <p:spPr>
            <a:xfrm>
              <a:off x="0" y="0"/>
              <a:ext cx="9143280" cy="5066640"/>
            </a:xfrm>
            <a:prstGeom prst="rect">
              <a:avLst/>
            </a:prstGeom>
            <a:ln w="0">
              <a:noFill/>
            </a:ln>
          </p:spPr>
        </p:pic>
        <p:pic>
          <p:nvPicPr>
            <p:cNvPr id="69" name="Google Shape;98;p14" descr=""/>
            <p:cNvPicPr/>
            <p:nvPr/>
          </p:nvPicPr>
          <p:blipFill>
            <a:blip r:embed="rId2"/>
            <a:stretch/>
          </p:blipFill>
          <p:spPr>
            <a:xfrm>
              <a:off x="2454480" y="4317120"/>
              <a:ext cx="4440240" cy="554400"/>
            </a:xfrm>
            <a:prstGeom prst="rect">
              <a:avLst/>
            </a:prstGeom>
            <a:ln w="0">
              <a:noFill/>
            </a:ln>
          </p:spPr>
        </p:pic>
        <p:pic>
          <p:nvPicPr>
            <p:cNvPr id="70" name="Google Shape;99;p14" descr=""/>
            <p:cNvPicPr/>
            <p:nvPr/>
          </p:nvPicPr>
          <p:blipFill>
            <a:blip r:embed="rId3"/>
            <a:stretch/>
          </p:blipFill>
          <p:spPr>
            <a:xfrm>
              <a:off x="539280" y="361800"/>
              <a:ext cx="2091960" cy="517320"/>
            </a:xfrm>
            <a:prstGeom prst="rect">
              <a:avLst/>
            </a:prstGeom>
            <a:ln w="0">
              <a:noFill/>
            </a:ln>
          </p:spPr>
        </p:pic>
      </p:grpSp>
      <p:graphicFrame>
        <p:nvGraphicFramePr>
          <p:cNvPr id="71" name="Google Shape;100;p14"/>
          <p:cNvGraphicFramePr/>
          <p:nvPr/>
        </p:nvGraphicFramePr>
        <p:xfrm>
          <a:off x="846000" y="2053800"/>
          <a:ext cx="7656840" cy="1194480"/>
        </p:xfrm>
        <a:graphic>
          <a:graphicData uri="http://schemas.openxmlformats.org/drawingml/2006/table">
            <a:tbl>
              <a:tblPr/>
              <a:tblGrid>
                <a:gridCol w="2460600"/>
                <a:gridCol w="5196600"/>
              </a:tblGrid>
              <a:tr h="108360">
                <a:tc>
                  <a:txBody>
                    <a:bodyPr lIns="91080" rIns="91080" anchor="t">
                      <a:noAutofit/>
                    </a:bodyPr>
                    <a:p>
                      <a:pPr>
                        <a:lnSpc>
                          <a:spcPct val="100000"/>
                        </a:lnSpc>
                        <a:tabLst>
                          <a:tab algn="l" pos="0"/>
                        </a:tabLst>
                      </a:pPr>
                      <a:r>
                        <a:rPr b="1" lang="es" sz="1100" spc="-1" strike="noStrike">
                          <a:solidFill>
                            <a:schemeClr val="lt1"/>
                          </a:solidFill>
                          <a:latin typeface="Raleway"/>
                          <a:ea typeface="Raleway"/>
                        </a:rPr>
                        <a:t>Categoría:</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dash"/>
                    </a:lnB>
                    <a:solidFill>
                      <a:schemeClr val="dk2"/>
                    </a:solidFill>
                  </a:tcPr>
                </a:tc>
                <a:tc>
                  <a:txBody>
                    <a:bodyPr lIns="91080" rIns="91080" anchor="t">
                      <a:noAutofit/>
                    </a:bodyPr>
                    <a:p>
                      <a:pPr>
                        <a:lnSpc>
                          <a:spcPct val="100000"/>
                        </a:lnSpc>
                        <a:tabLst>
                          <a:tab algn="l" pos="0"/>
                        </a:tabLst>
                      </a:pPr>
                      <a:r>
                        <a:rPr b="0" i="1" lang="es" sz="1100" spc="-1" strike="noStrike">
                          <a:solidFill>
                            <a:schemeClr val="lt1"/>
                          </a:solidFill>
                          <a:latin typeface="Raleway"/>
                          <a:ea typeface="Raleway"/>
                        </a:rPr>
                        <a:t>Data Analyst</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dash"/>
                    </a:lnB>
                    <a:solidFill>
                      <a:schemeClr val="dk2"/>
                    </a:solidFill>
                  </a:tcPr>
                </a:tc>
              </a:tr>
              <a:tr h="106920">
                <a:tc>
                  <a:txBody>
                    <a:bodyPr lIns="91080" rIns="91080" anchor="t">
                      <a:noAutofit/>
                    </a:bodyPr>
                    <a:p>
                      <a:pPr>
                        <a:lnSpc>
                          <a:spcPct val="100000"/>
                        </a:lnSpc>
                        <a:tabLst>
                          <a:tab algn="l" pos="0"/>
                        </a:tabLst>
                      </a:pPr>
                      <a:r>
                        <a:rPr b="1" lang="es" sz="1100" spc="-1" strike="noStrike">
                          <a:solidFill>
                            <a:schemeClr val="lt1"/>
                          </a:solidFill>
                          <a:latin typeface="Raleway"/>
                          <a:ea typeface="Raleway"/>
                        </a:rPr>
                        <a:t>Herramientas:</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dash"/>
                    </a:lnT>
                    <a:lnB w="9360">
                      <a:solidFill>
                        <a:srgbClr val="cfe2f3"/>
                      </a:solidFill>
                      <a:prstDash val="solid"/>
                    </a:lnB>
                    <a:solidFill>
                      <a:srgbClr val="434343"/>
                    </a:solidFill>
                  </a:tcPr>
                </a:tc>
                <a:tc>
                  <a:txBody>
                    <a:bodyPr lIns="91080" rIns="91080" anchor="t">
                      <a:noAutofit/>
                    </a:bodyPr>
                    <a:p>
                      <a:pPr>
                        <a:lnSpc>
                          <a:spcPct val="100000"/>
                        </a:lnSpc>
                        <a:tabLst>
                          <a:tab algn="l" pos="0"/>
                        </a:tabLst>
                      </a:pPr>
                      <a:r>
                        <a:rPr b="0" i="1" lang="es" sz="1100" spc="-1" strike="noStrike">
                          <a:solidFill>
                            <a:schemeClr val="lt1"/>
                          </a:solidFill>
                          <a:latin typeface="Raleway"/>
                          <a:ea typeface="Raleway"/>
                        </a:rPr>
                        <a:t>Python, Excel, </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dash"/>
                    </a:lnT>
                    <a:lnB w="9360">
                      <a:solidFill>
                        <a:srgbClr val="cfe2f3"/>
                      </a:solidFill>
                      <a:prstDash val="solid"/>
                    </a:lnB>
                    <a:solidFill>
                      <a:srgbClr val="434343"/>
                    </a:solidFill>
                  </a:tcPr>
                </a:tc>
              </a:tr>
              <a:tr h="106920">
                <a:tc>
                  <a:txBody>
                    <a:bodyPr lIns="91080" rIns="91080" anchor="t">
                      <a:noAutofit/>
                    </a:bodyPr>
                    <a:p>
                      <a:pPr>
                        <a:lnSpc>
                          <a:spcPct val="100000"/>
                        </a:lnSpc>
                        <a:tabLst>
                          <a:tab algn="l" pos="0"/>
                        </a:tabLst>
                      </a:pPr>
                      <a:r>
                        <a:rPr b="1" lang="es" sz="1100" spc="-1" strike="noStrike">
                          <a:solidFill>
                            <a:schemeClr val="lt1"/>
                          </a:solidFill>
                          <a:latin typeface="Raleway"/>
                          <a:ea typeface="Raleway"/>
                        </a:rPr>
                        <a:t>Repositorio (link):</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solid"/>
                    </a:lnB>
                    <a:solidFill>
                      <a:schemeClr val="dk2"/>
                    </a:solidFill>
                  </a:tcPr>
                </a:tc>
                <a:tc>
                  <a:txBody>
                    <a:bodyPr lIns="91080" rIns="91080" anchor="t">
                      <a:noAutofit/>
                    </a:bodyPr>
                    <a:p>
                      <a:pPr>
                        <a:lnSpc>
                          <a:spcPct val="100000"/>
                        </a:lnSpc>
                        <a:tabLst>
                          <a:tab algn="l" pos="0"/>
                        </a:tabLst>
                      </a:pPr>
                      <a:r>
                        <a:rPr b="0" i="1" lang="es" sz="1100" spc="-1" strike="noStrike">
                          <a:solidFill>
                            <a:schemeClr val="lt1"/>
                          </a:solidFill>
                          <a:latin typeface="Raleway"/>
                          <a:ea typeface="Raleway"/>
                        </a:rPr>
                        <a:t>https://github.com/JonatanCabrera27/Datathon-2024</a:t>
                      </a:r>
                      <a:endParaRPr b="0" lang="es-ES" sz="11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solid"/>
                    </a:lnB>
                    <a:solidFill>
                      <a:schemeClr val="dk2"/>
                    </a:solidFill>
                  </a:tcPr>
                </a:tc>
              </a:tr>
              <a:tr h="99720">
                <a:tc gridSpan="2">
                  <a:txBody>
                    <a:bodyPr lIns="91080" rIns="91080" anchor="t">
                      <a:noAutofit/>
                    </a:bodyPr>
                    <a:p>
                      <a:endParaRPr b="0" lang="es-ES" sz="18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dash"/>
                    </a:lnB>
                    <a:solidFill>
                      <a:srgbClr val="434343"/>
                    </a:solidFill>
                  </a:tcPr>
                </a:tc>
                <a:tc hMerge="1">
                  <a:txBody>
                    <a:bodyPr lIns="90000" rIns="90000" tIns="45000" bIns="45000" anchor="t">
                      <a:noAutofit/>
                    </a:bodyPr>
                    <a:p>
                      <a:endParaRPr b="0" lang="es-ES" sz="1800" spc="-1" strike="noStrike">
                        <a:solidFill>
                          <a:srgbClr val="000000"/>
                        </a:solidFill>
                        <a:latin typeface="Arial"/>
                      </a:endParaRPr>
                    </a:p>
                  </a:txBody>
                  <a:tcPr anchor="t" marL="90000" marR="90000">
                    <a:lnL>
                      <a:noFill/>
                    </a:lnL>
                    <a:lnR>
                      <a:noFill/>
                    </a:lnR>
                    <a:lnT>
                      <a:noFill/>
                    </a:lnT>
                    <a:lnB>
                      <a:noFill/>
                    </a:lnB>
                    <a:solidFill>
                      <a:srgbClr val="729fcf"/>
                    </a:solidFill>
                  </a:tcPr>
                </a:tc>
              </a:tr>
            </a:tbl>
          </a:graphicData>
        </a:graphic>
      </p:graphicFrame>
      <p:sp>
        <p:nvSpPr>
          <p:cNvPr id="72" name="Google Shape;101;p14"/>
          <p:cNvSpPr/>
          <p:nvPr/>
        </p:nvSpPr>
        <p:spPr>
          <a:xfrm>
            <a:off x="0" y="835560"/>
            <a:ext cx="9143280" cy="1011960"/>
          </a:xfrm>
          <a:prstGeom prst="rect">
            <a:avLst/>
          </a:prstGeom>
          <a:noFill/>
          <a:ln w="0">
            <a:noFill/>
          </a:ln>
        </p:spPr>
        <p:style>
          <a:lnRef idx="0"/>
          <a:fillRef idx="0"/>
          <a:effectRef idx="0"/>
          <a:fontRef idx="minor"/>
        </p:style>
        <p:txBody>
          <a:bodyPr lIns="90000" rIns="90000" tIns="91440" bIns="91440" anchor="t">
            <a:spAutoFit/>
          </a:bodyPr>
          <a:p>
            <a:pPr algn="ctr">
              <a:lnSpc>
                <a:spcPct val="80000"/>
              </a:lnSpc>
              <a:tabLst>
                <a:tab algn="l" pos="0"/>
              </a:tabLst>
            </a:pPr>
            <a:r>
              <a:rPr b="0" lang="es" sz="2000" spc="-1" strike="noStrike">
                <a:solidFill>
                  <a:schemeClr val="lt1"/>
                </a:solidFill>
                <a:latin typeface="Tektur"/>
                <a:ea typeface="Tektur"/>
              </a:rPr>
              <a:t>Concurso</a:t>
            </a:r>
            <a:endParaRPr b="0" lang="es-ES" sz="2000" spc="-1" strike="noStrike">
              <a:solidFill>
                <a:srgbClr val="000000"/>
              </a:solidFill>
              <a:latin typeface="Arial"/>
            </a:endParaRPr>
          </a:p>
          <a:p>
            <a:pPr algn="ctr">
              <a:lnSpc>
                <a:spcPct val="80000"/>
              </a:lnSpc>
              <a:tabLst>
                <a:tab algn="l" pos="0"/>
              </a:tabLst>
            </a:pPr>
            <a:r>
              <a:rPr b="0" lang="es" sz="4800" spc="-1" strike="noStrike">
                <a:solidFill>
                  <a:srgbClr val="eb1797"/>
                </a:solidFill>
                <a:latin typeface="Tektur Black"/>
                <a:ea typeface="Tektur Black"/>
              </a:rPr>
              <a:t>Datath</a:t>
            </a:r>
            <a:r>
              <a:rPr b="0" lang="es" sz="4800" spc="-1" strike="noStrike">
                <a:solidFill>
                  <a:srgbClr val="00ea7b"/>
                </a:solidFill>
                <a:latin typeface="Tektur Black"/>
                <a:ea typeface="Tektur Black"/>
              </a:rPr>
              <a:t>on</a:t>
            </a:r>
            <a:endParaRPr b="0" lang="es-ES" sz="4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3" name="Google Shape;106;p15"/>
          <p:cNvGrpSpPr/>
          <p:nvPr/>
        </p:nvGrpSpPr>
        <p:grpSpPr>
          <a:xfrm>
            <a:off x="0" y="0"/>
            <a:ext cx="9143280" cy="5066640"/>
            <a:chOff x="0" y="0"/>
            <a:chExt cx="9143280" cy="5066640"/>
          </a:xfrm>
        </p:grpSpPr>
        <p:pic>
          <p:nvPicPr>
            <p:cNvPr id="74" name="Google Shape;107;p15" descr=""/>
            <p:cNvPicPr/>
            <p:nvPr/>
          </p:nvPicPr>
          <p:blipFill>
            <a:blip r:embed="rId1"/>
            <a:srcRect l="0" t="20016" r="0" b="1490"/>
            <a:stretch/>
          </p:blipFill>
          <p:spPr>
            <a:xfrm>
              <a:off x="0" y="0"/>
              <a:ext cx="9143280" cy="5066640"/>
            </a:xfrm>
            <a:prstGeom prst="rect">
              <a:avLst/>
            </a:prstGeom>
            <a:ln w="0">
              <a:noFill/>
            </a:ln>
          </p:spPr>
        </p:pic>
        <p:pic>
          <p:nvPicPr>
            <p:cNvPr id="75" name="Google Shape;108;p15" descr=""/>
            <p:cNvPicPr/>
            <p:nvPr/>
          </p:nvPicPr>
          <p:blipFill>
            <a:blip r:embed="rId2"/>
            <a:stretch/>
          </p:blipFill>
          <p:spPr>
            <a:xfrm>
              <a:off x="2454480" y="4317120"/>
              <a:ext cx="4440240" cy="554400"/>
            </a:xfrm>
            <a:prstGeom prst="rect">
              <a:avLst/>
            </a:prstGeom>
            <a:ln w="0">
              <a:noFill/>
            </a:ln>
          </p:spPr>
        </p:pic>
        <p:pic>
          <p:nvPicPr>
            <p:cNvPr id="76" name="Google Shape;109;p15" descr=""/>
            <p:cNvPicPr/>
            <p:nvPr/>
          </p:nvPicPr>
          <p:blipFill>
            <a:blip r:embed="rId3"/>
            <a:stretch/>
          </p:blipFill>
          <p:spPr>
            <a:xfrm>
              <a:off x="539280" y="361800"/>
              <a:ext cx="2091960" cy="517320"/>
            </a:xfrm>
            <a:prstGeom prst="rect">
              <a:avLst/>
            </a:prstGeom>
            <a:ln w="0">
              <a:noFill/>
            </a:ln>
          </p:spPr>
        </p:pic>
      </p:grpSp>
      <p:sp>
        <p:nvSpPr>
          <p:cNvPr id="77" name="Google Shape;110;p15"/>
          <p:cNvSpPr/>
          <p:nvPr/>
        </p:nvSpPr>
        <p:spPr>
          <a:xfrm>
            <a:off x="0" y="626760"/>
            <a:ext cx="9143280" cy="1231560"/>
          </a:xfrm>
          <a:prstGeom prst="rect">
            <a:avLst/>
          </a:prstGeom>
          <a:noFill/>
          <a:ln w="0">
            <a:noFill/>
          </a:ln>
        </p:spPr>
        <p:style>
          <a:lnRef idx="0"/>
          <a:fillRef idx="0"/>
          <a:effectRef idx="0"/>
          <a:fontRef idx="minor"/>
        </p:style>
        <p:txBody>
          <a:bodyPr lIns="90000" rIns="90000" tIns="91440" bIns="91440" anchor="t">
            <a:spAutoFit/>
          </a:bodyPr>
          <a:p>
            <a:pPr algn="ctr">
              <a:lnSpc>
                <a:spcPct val="80000"/>
              </a:lnSpc>
              <a:tabLst>
                <a:tab algn="l" pos="0"/>
              </a:tabLst>
            </a:pPr>
            <a:r>
              <a:rPr b="0" lang="es" sz="2000" spc="-1" strike="noStrike">
                <a:solidFill>
                  <a:schemeClr val="lt1"/>
                </a:solidFill>
                <a:latin typeface="Tektur"/>
                <a:ea typeface="Tektur"/>
              </a:rPr>
              <a:t>Concurso</a:t>
            </a:r>
            <a:endParaRPr b="0" lang="es-ES" sz="2000" spc="-1" strike="noStrike">
              <a:solidFill>
                <a:srgbClr val="000000"/>
              </a:solidFill>
              <a:latin typeface="Arial"/>
            </a:endParaRPr>
          </a:p>
          <a:p>
            <a:pPr algn="ctr">
              <a:lnSpc>
                <a:spcPct val="80000"/>
              </a:lnSpc>
              <a:tabLst>
                <a:tab algn="l" pos="0"/>
              </a:tabLst>
            </a:pPr>
            <a:r>
              <a:rPr b="0" lang="es" sz="3300" spc="-1" strike="noStrike">
                <a:solidFill>
                  <a:srgbClr val="eb1797"/>
                </a:solidFill>
                <a:latin typeface="Tektur Black"/>
                <a:ea typeface="Tektur Black"/>
              </a:rPr>
              <a:t>Corrientes Data:</a:t>
            </a:r>
            <a:endParaRPr b="0" lang="es-ES" sz="3300" spc="-1" strike="noStrike">
              <a:solidFill>
                <a:srgbClr val="000000"/>
              </a:solidFill>
              <a:latin typeface="Arial"/>
            </a:endParaRPr>
          </a:p>
          <a:p>
            <a:pPr algn="ctr">
              <a:lnSpc>
                <a:spcPct val="80000"/>
              </a:lnSpc>
              <a:tabLst>
                <a:tab algn="l" pos="0"/>
              </a:tabLst>
            </a:pPr>
            <a:r>
              <a:rPr b="0" lang="es" sz="3300" spc="-1" strike="noStrike">
                <a:solidFill>
                  <a:srgbClr val="eb1797"/>
                </a:solidFill>
                <a:latin typeface="Tektur Black"/>
                <a:ea typeface="Tektur Black"/>
              </a:rPr>
              <a:t>Visualizando mi ciudad</a:t>
            </a:r>
            <a:endParaRPr b="0" lang="es-ES" sz="3300" spc="-1" strike="noStrike">
              <a:solidFill>
                <a:srgbClr val="000000"/>
              </a:solidFill>
              <a:latin typeface="Arial"/>
            </a:endParaRPr>
          </a:p>
        </p:txBody>
      </p:sp>
      <p:graphicFrame>
        <p:nvGraphicFramePr>
          <p:cNvPr id="78" name="Google Shape;111;p15"/>
          <p:cNvGraphicFramePr/>
          <p:nvPr/>
        </p:nvGraphicFramePr>
        <p:xfrm>
          <a:off x="918000" y="2196000"/>
          <a:ext cx="7656840" cy="1733400"/>
        </p:xfrm>
        <a:graphic>
          <a:graphicData uri="http://schemas.openxmlformats.org/drawingml/2006/table">
            <a:tbl>
              <a:tblPr/>
              <a:tblGrid>
                <a:gridCol w="7657200"/>
              </a:tblGrid>
              <a:tr h="337320">
                <a:tc>
                  <a:txBody>
                    <a:bodyPr lIns="91080" rIns="91080" anchor="t">
                      <a:noAutofit/>
                    </a:bodyPr>
                    <a:p>
                      <a:pPr algn="ctr">
                        <a:lnSpc>
                          <a:spcPct val="100000"/>
                        </a:lnSpc>
                        <a:tabLst>
                          <a:tab algn="l" pos="0"/>
                        </a:tabLst>
                      </a:pPr>
                      <a:r>
                        <a:rPr b="1" lang="es" sz="1400" spc="-1" strike="noStrike">
                          <a:solidFill>
                            <a:schemeClr val="lt1"/>
                          </a:solidFill>
                          <a:latin typeface="Raleway"/>
                          <a:ea typeface="Raleway"/>
                        </a:rPr>
                        <a:t>Descripción - Conclusión</a:t>
                      </a:r>
                      <a:endParaRPr b="0" lang="es-ES" sz="14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dash"/>
                    </a:lnT>
                    <a:lnB w="9360">
                      <a:solidFill>
                        <a:srgbClr val="cfe2f3"/>
                      </a:solidFill>
                      <a:prstDash val="solid"/>
                    </a:lnB>
                    <a:solidFill>
                      <a:schemeClr val="dk2"/>
                    </a:solidFill>
                  </a:tcPr>
                </a:tc>
              </a:tr>
              <a:tr h="1396080">
                <a:tc>
                  <a:txBody>
                    <a:bodyPr lIns="91080" rIns="91080" anchor="t">
                      <a:noAutofit/>
                    </a:bodyPr>
                    <a:p>
                      <a:pPr>
                        <a:lnSpc>
                          <a:spcPct val="100000"/>
                        </a:lnSpc>
                        <a:tabLst>
                          <a:tab algn="l" pos="0"/>
                        </a:tabLst>
                      </a:pPr>
                      <a:r>
                        <a:rPr b="0" i="1" lang="es" sz="1200" spc="-1" strike="noStrike">
                          <a:solidFill>
                            <a:schemeClr val="lt1"/>
                          </a:solidFill>
                          <a:latin typeface="Raleway"/>
                          <a:ea typeface="Raleway"/>
                        </a:rPr>
                        <a:t>Se obtuvo los datos de los arboles de la ciudad, se logro obtener el total de especies, la cantidad de especies plantadas en cada tipo de vereda y los tipos de tendidos en los que se encontraban estos arboles por fortuna la cantidad de arboles que se presentaban en zonas de tendidos sin proteccion eran mucho menor de lo pensado, no obstante la cantidad de arboles  es mayor en la zona centrica dejando a los barrios sin la gran mayoria de beneficios que proporcionan los arboles. Utilizamos herramientas que nos permitieron señalar en un mapa interactivo la posicion de cada arbol registrado que se encuentra plantado en la ciudad.</a:t>
                      </a:r>
                      <a:endParaRPr b="0" lang="es-ES" sz="1200" spc="-1" strike="noStrike">
                        <a:solidFill>
                          <a:srgbClr val="ffffff"/>
                        </a:solidFill>
                        <a:latin typeface="Arial"/>
                      </a:endParaRPr>
                    </a:p>
                  </a:txBody>
                  <a:tcPr anchor="t" marL="91080" marR="91080">
                    <a:lnL w="9360">
                      <a:solidFill>
                        <a:srgbClr val="cfe2f3"/>
                      </a:solidFill>
                      <a:prstDash val="solid"/>
                    </a:lnL>
                    <a:lnR w="9360">
                      <a:solidFill>
                        <a:srgbClr val="cfe2f3"/>
                      </a:solidFill>
                      <a:prstDash val="solid"/>
                    </a:lnR>
                    <a:lnT w="9360">
                      <a:solidFill>
                        <a:srgbClr val="cfe2f3"/>
                      </a:solidFill>
                      <a:prstDash val="solid"/>
                    </a:lnT>
                    <a:lnB w="9360">
                      <a:solidFill>
                        <a:srgbClr val="cfe2f3"/>
                      </a:solidFill>
                      <a:prstDash val="solid"/>
                    </a:lnB>
                    <a:solidFill>
                      <a:srgbClr val="434343"/>
                    </a:solidFill>
                  </a:tcPr>
                </a:tc>
              </a:tr>
            </a:tbl>
          </a:graphicData>
        </a:graphic>
      </p:graphicFrame>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79" name="Google Shape;116;p16"/>
          <p:cNvGrpSpPr/>
          <p:nvPr/>
        </p:nvGrpSpPr>
        <p:grpSpPr>
          <a:xfrm>
            <a:off x="0" y="0"/>
            <a:ext cx="9143280" cy="5066640"/>
            <a:chOff x="0" y="0"/>
            <a:chExt cx="9143280" cy="5066640"/>
          </a:xfrm>
        </p:grpSpPr>
        <p:pic>
          <p:nvPicPr>
            <p:cNvPr id="80" name="Google Shape;117;p16" descr=""/>
            <p:cNvPicPr/>
            <p:nvPr/>
          </p:nvPicPr>
          <p:blipFill>
            <a:blip r:embed="rId1"/>
            <a:srcRect l="0" t="20016" r="0" b="1490"/>
            <a:stretch/>
          </p:blipFill>
          <p:spPr>
            <a:xfrm>
              <a:off x="0" y="0"/>
              <a:ext cx="9143280" cy="5066640"/>
            </a:xfrm>
            <a:prstGeom prst="rect">
              <a:avLst/>
            </a:prstGeom>
            <a:ln w="0">
              <a:noFill/>
            </a:ln>
          </p:spPr>
        </p:pic>
        <p:pic>
          <p:nvPicPr>
            <p:cNvPr id="81" name="Google Shape;118;p16" descr=""/>
            <p:cNvPicPr/>
            <p:nvPr/>
          </p:nvPicPr>
          <p:blipFill>
            <a:blip r:embed="rId2"/>
            <a:stretch/>
          </p:blipFill>
          <p:spPr>
            <a:xfrm>
              <a:off x="2454480" y="4317120"/>
              <a:ext cx="4440240" cy="554400"/>
            </a:xfrm>
            <a:prstGeom prst="rect">
              <a:avLst/>
            </a:prstGeom>
            <a:ln w="0">
              <a:noFill/>
            </a:ln>
          </p:spPr>
        </p:pic>
        <p:pic>
          <p:nvPicPr>
            <p:cNvPr id="82" name="Google Shape;119;p16" descr=""/>
            <p:cNvPicPr/>
            <p:nvPr/>
          </p:nvPicPr>
          <p:blipFill>
            <a:blip r:embed="rId3"/>
            <a:stretch/>
          </p:blipFill>
          <p:spPr>
            <a:xfrm>
              <a:off x="539280" y="361800"/>
              <a:ext cx="2091960" cy="517320"/>
            </a:xfrm>
            <a:prstGeom prst="rect">
              <a:avLst/>
            </a:prstGeom>
            <a:ln w="0">
              <a:noFill/>
            </a:ln>
          </p:spPr>
        </p:pic>
      </p:grpSp>
      <p:graphicFrame>
        <p:nvGraphicFramePr>
          <p:cNvPr id="83" name="Google Shape;120;p16"/>
          <p:cNvGraphicFramePr/>
          <p:nvPr/>
        </p:nvGraphicFramePr>
        <p:xfrm>
          <a:off x="952560" y="1628280"/>
          <a:ext cx="7238520" cy="380880"/>
        </p:xfrm>
        <a:graphic>
          <a:graphicData uri="http://schemas.openxmlformats.org/drawingml/2006/table">
            <a:tbl>
              <a:tblPr/>
              <a:tblGrid>
                <a:gridCol w="7238880"/>
              </a:tblGrid>
              <a:tr h="380880">
                <a:tc>
                  <a:txBody>
                    <a:bodyPr lIns="91080" rIns="91080" anchor="t">
                      <a:noAutofit/>
                    </a:bodyPr>
                    <a:p>
                      <a:pPr algn="ctr">
                        <a:lnSpc>
                          <a:spcPct val="100000"/>
                        </a:lnSpc>
                        <a:tabLst>
                          <a:tab algn="l" pos="0"/>
                        </a:tabLst>
                      </a:pPr>
                      <a:r>
                        <a:rPr b="0" lang="es" sz="1400" spc="-1" strike="noStrike">
                          <a:solidFill>
                            <a:schemeClr val="lt1"/>
                          </a:solidFill>
                          <a:latin typeface="Raleway SemiBold"/>
                          <a:ea typeface="Raleway SemiBold"/>
                        </a:rPr>
                        <a:t>Capturas de tu visualización</a:t>
                      </a:r>
                      <a:endParaRPr b="0" lang="es-ES" sz="1400" spc="-1" strike="noStrike">
                        <a:solidFill>
                          <a:srgbClr val="ffffff"/>
                        </a:solidFill>
                        <a:latin typeface="Arial"/>
                      </a:endParaRPr>
                    </a:p>
                  </a:txBody>
                  <a:tcPr anchor="t" marL="91080" marR="91080">
                    <a:lnL w="9360">
                      <a:solidFill>
                        <a:srgbClr val="e9edee"/>
                      </a:solidFill>
                      <a:prstDash val="solid"/>
                    </a:lnL>
                    <a:lnR w="9360">
                      <a:solidFill>
                        <a:srgbClr val="e9edee"/>
                      </a:solidFill>
                      <a:prstDash val="solid"/>
                    </a:lnR>
                    <a:lnT w="9360">
                      <a:solidFill>
                        <a:srgbClr val="e9edee"/>
                      </a:solidFill>
                      <a:prstDash val="solid"/>
                    </a:lnT>
                    <a:lnB w="9360">
                      <a:solidFill>
                        <a:srgbClr val="e9edee"/>
                      </a:solidFill>
                      <a:prstDash val="solid"/>
                    </a:lnB>
                    <a:solidFill>
                      <a:schemeClr val="dk2"/>
                    </a:solidFill>
                  </a:tcPr>
                </a:tc>
              </a:tr>
            </a:tbl>
          </a:graphicData>
        </a:graphic>
      </p:graphicFrame>
      <p:sp>
        <p:nvSpPr>
          <p:cNvPr id="84" name="Google Shape;121;p16"/>
          <p:cNvSpPr/>
          <p:nvPr/>
        </p:nvSpPr>
        <p:spPr>
          <a:xfrm>
            <a:off x="0" y="398160"/>
            <a:ext cx="9143280" cy="1231560"/>
          </a:xfrm>
          <a:prstGeom prst="rect">
            <a:avLst/>
          </a:prstGeom>
          <a:noFill/>
          <a:ln w="0">
            <a:noFill/>
          </a:ln>
        </p:spPr>
        <p:style>
          <a:lnRef idx="0"/>
          <a:fillRef idx="0"/>
          <a:effectRef idx="0"/>
          <a:fontRef idx="minor"/>
        </p:style>
        <p:txBody>
          <a:bodyPr lIns="90000" rIns="90000" tIns="91440" bIns="91440" anchor="t">
            <a:spAutoFit/>
          </a:bodyPr>
          <a:p>
            <a:pPr algn="ctr">
              <a:lnSpc>
                <a:spcPct val="80000"/>
              </a:lnSpc>
              <a:tabLst>
                <a:tab algn="l" pos="0"/>
              </a:tabLst>
            </a:pPr>
            <a:r>
              <a:rPr b="0" lang="es" sz="2000" spc="-1" strike="noStrike">
                <a:solidFill>
                  <a:schemeClr val="lt1"/>
                </a:solidFill>
                <a:latin typeface="Tektur"/>
                <a:ea typeface="Tektur"/>
              </a:rPr>
              <a:t>Concurso</a:t>
            </a:r>
            <a:endParaRPr b="0" lang="es-ES" sz="2000" spc="-1" strike="noStrike">
              <a:solidFill>
                <a:srgbClr val="000000"/>
              </a:solidFill>
              <a:latin typeface="Arial"/>
            </a:endParaRPr>
          </a:p>
          <a:p>
            <a:pPr algn="ctr">
              <a:lnSpc>
                <a:spcPct val="80000"/>
              </a:lnSpc>
              <a:tabLst>
                <a:tab algn="l" pos="0"/>
              </a:tabLst>
            </a:pPr>
            <a:r>
              <a:rPr b="0" lang="es" sz="3300" spc="-1" strike="noStrike">
                <a:solidFill>
                  <a:srgbClr val="eb1797"/>
                </a:solidFill>
                <a:latin typeface="Tektur Black"/>
                <a:ea typeface="Tektur Black"/>
              </a:rPr>
              <a:t>Corrientes Data:</a:t>
            </a:r>
            <a:endParaRPr b="0" lang="es-ES" sz="3300" spc="-1" strike="noStrike">
              <a:solidFill>
                <a:srgbClr val="000000"/>
              </a:solidFill>
              <a:latin typeface="Arial"/>
            </a:endParaRPr>
          </a:p>
          <a:p>
            <a:pPr algn="ctr">
              <a:lnSpc>
                <a:spcPct val="80000"/>
              </a:lnSpc>
              <a:tabLst>
                <a:tab algn="l" pos="0"/>
              </a:tabLst>
            </a:pPr>
            <a:r>
              <a:rPr b="0" lang="es" sz="3300" spc="-1" strike="noStrike">
                <a:solidFill>
                  <a:srgbClr val="eb1797"/>
                </a:solidFill>
                <a:latin typeface="Tektur Black"/>
                <a:ea typeface="Tektur Black"/>
              </a:rPr>
              <a:t>Visualizando mi ciudad</a:t>
            </a:r>
            <a:endParaRPr b="0" lang="es-ES" sz="3300" spc="-1" strike="noStrike">
              <a:solidFill>
                <a:srgbClr val="000000"/>
              </a:solidFill>
              <a:latin typeface="Arial"/>
            </a:endParaRPr>
          </a:p>
        </p:txBody>
      </p:sp>
      <p:pic>
        <p:nvPicPr>
          <p:cNvPr id="85" name="" descr=""/>
          <p:cNvPicPr/>
          <p:nvPr/>
        </p:nvPicPr>
        <p:blipFill>
          <a:blip r:embed="rId4"/>
          <a:stretch/>
        </p:blipFill>
        <p:spPr>
          <a:xfrm>
            <a:off x="981000" y="2121480"/>
            <a:ext cx="2343600" cy="1838520"/>
          </a:xfrm>
          <a:prstGeom prst="rect">
            <a:avLst/>
          </a:prstGeom>
          <a:ln w="0">
            <a:noFill/>
          </a:ln>
        </p:spPr>
      </p:pic>
      <p:pic>
        <p:nvPicPr>
          <p:cNvPr id="86" name="" descr=""/>
          <p:cNvPicPr/>
          <p:nvPr/>
        </p:nvPicPr>
        <p:blipFill>
          <a:blip r:embed="rId5"/>
          <a:stretch/>
        </p:blipFill>
        <p:spPr>
          <a:xfrm>
            <a:off x="4320000" y="2077560"/>
            <a:ext cx="3240000" cy="188244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Google Shape;126;p17" descr=""/>
          <p:cNvPicPr/>
          <p:nvPr/>
        </p:nvPicPr>
        <p:blipFill>
          <a:blip r:embed="rId1"/>
          <a:srcRect l="0" t="20016" r="0" b="1490"/>
          <a:stretch/>
        </p:blipFill>
        <p:spPr>
          <a:xfrm>
            <a:off x="0" y="0"/>
            <a:ext cx="9143280" cy="5066640"/>
          </a:xfrm>
          <a:prstGeom prst="rect">
            <a:avLst/>
          </a:prstGeom>
          <a:ln w="0">
            <a:noFill/>
          </a:ln>
        </p:spPr>
      </p:pic>
      <p:pic>
        <p:nvPicPr>
          <p:cNvPr id="88" name="Google Shape;127;p17" descr=""/>
          <p:cNvPicPr/>
          <p:nvPr/>
        </p:nvPicPr>
        <p:blipFill>
          <a:blip r:embed="rId2"/>
          <a:stretch/>
        </p:blipFill>
        <p:spPr>
          <a:xfrm>
            <a:off x="1573920" y="2302920"/>
            <a:ext cx="6129000" cy="765360"/>
          </a:xfrm>
          <a:prstGeom prst="rect">
            <a:avLst/>
          </a:prstGeom>
          <a:ln w="0">
            <a:noFill/>
          </a:ln>
        </p:spPr>
      </p:pic>
      <p:pic>
        <p:nvPicPr>
          <p:cNvPr id="89" name="Google Shape;128;p17" descr=""/>
          <p:cNvPicPr/>
          <p:nvPr/>
        </p:nvPicPr>
        <p:blipFill>
          <a:blip r:embed="rId3"/>
          <a:stretch/>
        </p:blipFill>
        <p:spPr>
          <a:xfrm>
            <a:off x="3592440" y="1556640"/>
            <a:ext cx="2091960" cy="51732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145</TotalTime>
  <Application>LibreOffice/24.2.6.2$Linux_X86_64 LibreOffice_project/420$Build-2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es-ES</dc:language>
  <cp:lastModifiedBy/>
  <dcterms:modified xsi:type="dcterms:W3CDTF">2024-10-18T23:51:40Z</dcterms:modified>
  <cp:revision>4</cp:revision>
  <dc:subject/>
  <dc:title/>
</cp:coreProperties>
</file>

<file path=docProps/custom.xml><?xml version="1.0" encoding="utf-8"?>
<Properties xmlns="http://schemas.openxmlformats.org/officeDocument/2006/custom-properties" xmlns:vt="http://schemas.openxmlformats.org/officeDocument/2006/docPropsVTypes"/>
</file>